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4"/>
    <p:sldMasterId id="2147483725" r:id="rId5"/>
    <p:sldMasterId id="2147483726" r:id="rId6"/>
    <p:sldMasterId id="214748372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y="6858000" cx="12192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MavenPro-bold.fntdata"/><Relationship Id="rId23" Type="http://schemas.openxmlformats.org/officeDocument/2006/relationships/font" Target="fonts/MavenPro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font" Target="fonts/Nunito-regular.fntdata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e018a3c5b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e018a3c5b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e055376048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e0553760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e055376048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d5051b64c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dd5051b6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multiplexing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measures of current qos, bandwidth, and the delay</a:t>
            </a:r>
            <a:endParaRPr/>
          </a:p>
        </p:txBody>
      </p:sp>
      <p:sp>
        <p:nvSpPr>
          <p:cNvPr id="902" name="Google Shape;902;gdd5051b64c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ddbf586e73_0_1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ddbf586e73_0_1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</a:pPr>
            <a:r>
              <a:t/>
            </a:r>
            <a:endParaRPr sz="1200">
              <a:solidFill>
                <a:srgbClr val="484A47"/>
              </a:solidFill>
            </a:endParaRPr>
          </a:p>
        </p:txBody>
      </p:sp>
      <p:sp>
        <p:nvSpPr>
          <p:cNvPr id="910" name="Google Shape;910;gddbf586e73_0_1500:notes"/>
          <p:cNvSpPr txBox="1"/>
          <p:nvPr>
            <p:ph idx="12" type="sldNum"/>
          </p:nvPr>
        </p:nvSpPr>
        <p:spPr>
          <a:xfrm>
            <a:off x="3303485" y="825124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ddbf586e73_0_1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gddbf586e73_0_14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</a:pPr>
            <a:r>
              <a:t/>
            </a:r>
            <a:endParaRPr sz="1200">
              <a:solidFill>
                <a:srgbClr val="484A47"/>
              </a:solidFill>
            </a:endParaRPr>
          </a:p>
        </p:txBody>
      </p:sp>
      <p:sp>
        <p:nvSpPr>
          <p:cNvPr id="919" name="Google Shape;919;gddbf586e73_0_1492:notes"/>
          <p:cNvSpPr txBox="1"/>
          <p:nvPr>
            <p:ph idx="12" type="sldNum"/>
          </p:nvPr>
        </p:nvSpPr>
        <p:spPr>
          <a:xfrm>
            <a:off x="3303485" y="825124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ddbf586e73_0_1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gddbf586e73_0_1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</a:pPr>
            <a:r>
              <a:t/>
            </a:r>
            <a:endParaRPr sz="1200">
              <a:solidFill>
                <a:srgbClr val="484A47"/>
              </a:solidFill>
            </a:endParaRPr>
          </a:p>
        </p:txBody>
      </p:sp>
      <p:sp>
        <p:nvSpPr>
          <p:cNvPr id="927" name="Google Shape;927;gddbf586e73_0_1336:notes"/>
          <p:cNvSpPr txBox="1"/>
          <p:nvPr>
            <p:ph idx="12" type="sldNum"/>
          </p:nvPr>
        </p:nvSpPr>
        <p:spPr>
          <a:xfrm>
            <a:off x="3303485" y="825124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ddbf586e73_0_14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gddbf586e73_0_14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</a:pPr>
            <a:r>
              <a:t/>
            </a:r>
            <a:endParaRPr sz="1200">
              <a:solidFill>
                <a:srgbClr val="484A47"/>
              </a:solidFill>
            </a:endParaRPr>
          </a:p>
        </p:txBody>
      </p:sp>
      <p:sp>
        <p:nvSpPr>
          <p:cNvPr id="973" name="Google Shape;973;gddbf586e73_0_1431:notes"/>
          <p:cNvSpPr txBox="1"/>
          <p:nvPr>
            <p:ph idx="12" type="sldNum"/>
          </p:nvPr>
        </p:nvSpPr>
        <p:spPr>
          <a:xfrm>
            <a:off x="3303485" y="825124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ddbf586e73_0_14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ddbf586e73_0_14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</a:pPr>
            <a:r>
              <a:t/>
            </a:r>
            <a:endParaRPr sz="1200">
              <a:solidFill>
                <a:srgbClr val="484A47"/>
              </a:solidFill>
            </a:endParaRPr>
          </a:p>
        </p:txBody>
      </p:sp>
      <p:sp>
        <p:nvSpPr>
          <p:cNvPr id="980" name="Google Shape;980;gddbf586e73_0_1484:notes"/>
          <p:cNvSpPr txBox="1"/>
          <p:nvPr>
            <p:ph idx="12" type="sldNum"/>
          </p:nvPr>
        </p:nvSpPr>
        <p:spPr>
          <a:xfrm>
            <a:off x="3303485" y="825124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ddbf586e73_0_1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ddbf586e73_0_1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ddbf586e73_0_1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1336443" y="6576891"/>
            <a:ext cx="855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72" name="Google Shape;72;p16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6"/>
          <p:cNvSpPr txBox="1"/>
          <p:nvPr>
            <p:ph idx="4" type="body"/>
          </p:nvPr>
        </p:nvSpPr>
        <p:spPr>
          <a:xfrm>
            <a:off x="6193368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11336443" y="6576891"/>
            <a:ext cx="855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7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77" name="Google Shape;77;p17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78" name="Google Shape;78;p1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1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81" name="Google Shape;81;p1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1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85" name="Google Shape;85;p1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" name="Google Shape;89;p1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90" name="Google Shape;90;p1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" name="Google Shape;95;p17"/>
          <p:cNvGrpSpPr/>
          <p:nvPr/>
        </p:nvGrpSpPr>
        <p:grpSpPr>
          <a:xfrm>
            <a:off x="6724502" y="0"/>
            <a:ext cx="5085303" cy="5118674"/>
            <a:chOff x="5043503" y="0"/>
            <a:chExt cx="3814072" cy="3839101"/>
          </a:xfrm>
        </p:grpSpPr>
        <p:sp>
          <p:nvSpPr>
            <p:cNvPr id="96" name="Google Shape;96;p1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" name="Google Shape;98;p1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99" name="Google Shape;99;p1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1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17"/>
            <p:cNvGrpSpPr/>
            <p:nvPr/>
          </p:nvGrpSpPr>
          <p:grpSpPr>
            <a:xfrm>
              <a:off x="7952722" y="179238"/>
              <a:ext cx="873165" cy="873003"/>
              <a:chOff x="7754428" y="208725"/>
              <a:chExt cx="541800" cy="541800"/>
            </a:xfrm>
          </p:grpSpPr>
          <p:sp>
            <p:nvSpPr>
              <p:cNvPr id="104" name="Google Shape;104;p1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1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7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8"/>
          <p:cNvGrpSpPr/>
          <p:nvPr/>
        </p:nvGrpSpPr>
        <p:grpSpPr>
          <a:xfrm>
            <a:off x="195687" y="4541"/>
            <a:ext cx="1644244" cy="1846001"/>
            <a:chOff x="146769" y="3406"/>
            <a:chExt cx="1233214" cy="1384535"/>
          </a:xfrm>
        </p:grpSpPr>
        <p:grpSp>
          <p:nvGrpSpPr>
            <p:cNvPr id="117" name="Google Shape;117;p1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18" name="Google Shape;118;p18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20;p18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21" name="Google Shape;121;p18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25" name="Google Shape;125;p18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8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8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" name="Google Shape;129;p18"/>
          <p:cNvGrpSpPr/>
          <p:nvPr/>
        </p:nvGrpSpPr>
        <p:grpSpPr>
          <a:xfrm>
            <a:off x="9033221" y="3871914"/>
            <a:ext cx="2914790" cy="2985925"/>
            <a:chOff x="6775084" y="2904008"/>
            <a:chExt cx="2186147" cy="2239500"/>
          </a:xfrm>
        </p:grpSpPr>
        <p:grpSp>
          <p:nvGrpSpPr>
            <p:cNvPr id="130" name="Google Shape;130;p18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1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34" name="Google Shape;134;p1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" name="Google Shape;137;p1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38" name="Google Shape;138;p18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142;p18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43" name="Google Shape;143;p1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8" name="Google Shape;148;p18"/>
          <p:cNvSpPr txBox="1"/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59" name="Google Shape;159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0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67" name="Google Shape;167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21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2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73" name="Google Shape;173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22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3"/>
          <p:cNvGrpSpPr/>
          <p:nvPr/>
        </p:nvGrpSpPr>
        <p:grpSpPr>
          <a:xfrm>
            <a:off x="9155392" y="1674"/>
            <a:ext cx="3023096" cy="3468901"/>
            <a:chOff x="6790514" y="1256"/>
            <a:chExt cx="2267379" cy="2601741"/>
          </a:xfrm>
        </p:grpSpPr>
        <p:grpSp>
          <p:nvGrpSpPr>
            <p:cNvPr id="180" name="Google Shape;180;p23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81" name="Google Shape;181;p2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3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85" name="Google Shape;185;p23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3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89" name="Google Shape;189;p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1" name="Google Shape;191;p23"/>
          <p:cNvSpPr txBox="1"/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95" name="Google Shape;195;p2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24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24"/>
          <p:cNvSpPr txBox="1"/>
          <p:nvPr>
            <p:ph idx="2" type="body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5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203" name="Google Shape;203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6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209" name="Google Shape;209;p26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10" name="Google Shape;210;p2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6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15" name="Google Shape;215;p2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26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21" name="Google Shape;221;p2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26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26" name="Google Shape;226;p2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" name="Google Shape;229;p26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30" name="Google Shape;230;p26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6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" name="Google Shape;235;p26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36" name="Google Shape;236;p26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240;p26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41" name="Google Shape;241;p26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" name="Google Shape;244;p26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45" name="Google Shape;245;p26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" name="Google Shape;250;p26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51" name="Google Shape;251;p26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26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56" name="Google Shape;256;p26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0" name="Google Shape;260;p26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61" name="Google Shape;261;p26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" name="Google Shape;264;p26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65" name="Google Shape;265;p26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26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70" name="Google Shape;270;p26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26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75" name="Google Shape;275;p26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" name="Google Shape;280;p26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81" name="Google Shape;281;p26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5" name="Google Shape;285;p26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86" name="Google Shape;286;p26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26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90" name="Google Shape;290;p26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" name="Google Shape;294;p26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95" name="Google Shape;295;p26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26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01" name="Google Shape;301;p26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" name="Google Shape;305;p26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06" name="Google Shape;306;p26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" name="Google Shape;309;p26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10" name="Google Shape;310;p26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" name="Google Shape;315;p26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16" name="Google Shape;316;p26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" name="Google Shape;320;p26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21" name="Google Shape;321;p26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26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26" name="Google Shape;326;p26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" name="Google Shape;329;p26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30" name="Google Shape;330;p26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6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4" name="Google Shape;334;p26"/>
          <p:cNvSpPr txBox="1"/>
          <p:nvPr>
            <p:ph hasCustomPrompt="1"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26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2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45" name="Google Shape;345;p29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46" name="Google Shape;346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9" name="Google Shape;349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2" name="Google Shape;352;p3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3" name="Google Shape;353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56" name="Google Shape;356;p3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7" name="Google Shape;357;p32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8" name="Google Shape;358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1" name="Google Shape;361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4" name="Google Shape;364;p3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5" name="Google Shape;365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68" name="Google Shape;368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72" name="Google Shape;372;p3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" name="Google Shape;373;p3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74" name="Google Shape;374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77" name="Google Shape;377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80" name="Google Shape;380;p38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81" name="Google Shape;381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41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41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v4" showMasterSp="0">
  <p:cSld name="2_Title Slide v4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29083" y="-26016"/>
            <a:ext cx="5156200" cy="58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>
            <p:ph type="ctrTitle"/>
          </p:nvPr>
        </p:nvSpPr>
        <p:spPr>
          <a:xfrm>
            <a:off x="1875600" y="2286000"/>
            <a:ext cx="73065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42"/>
          <p:cNvSpPr txBox="1"/>
          <p:nvPr>
            <p:ph idx="1" type="subTitle"/>
          </p:nvPr>
        </p:nvSpPr>
        <p:spPr>
          <a:xfrm>
            <a:off x="1875600" y="4170008"/>
            <a:ext cx="730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sz="141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0" name="Google Shape;400;p42"/>
          <p:cNvSpPr txBox="1"/>
          <p:nvPr>
            <p:ph idx="10" type="dt"/>
          </p:nvPr>
        </p:nvSpPr>
        <p:spPr>
          <a:xfrm>
            <a:off x="1875600" y="4414345"/>
            <a:ext cx="399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1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1" name="Google Shape;401;p42"/>
          <p:cNvGrpSpPr/>
          <p:nvPr/>
        </p:nvGrpSpPr>
        <p:grpSpPr>
          <a:xfrm>
            <a:off x="471610" y="443763"/>
            <a:ext cx="1412900" cy="552903"/>
            <a:chOff x="3562350" y="3567113"/>
            <a:chExt cx="3476623" cy="1360491"/>
          </a:xfrm>
        </p:grpSpPr>
        <p:sp>
          <p:nvSpPr>
            <p:cNvPr id="402" name="Google Shape;402;p42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42"/>
          <p:cNvGrpSpPr/>
          <p:nvPr/>
        </p:nvGrpSpPr>
        <p:grpSpPr>
          <a:xfrm>
            <a:off x="-7975" y="-32"/>
            <a:ext cx="12193183" cy="6868060"/>
            <a:chOff x="3392488" y="1893888"/>
            <a:chExt cx="1028700" cy="579436"/>
          </a:xfrm>
        </p:grpSpPr>
        <p:sp>
          <p:nvSpPr>
            <p:cNvPr id="407" name="Google Shape;407;p42"/>
            <p:cNvSpPr/>
            <p:nvPr/>
          </p:nvSpPr>
          <p:spPr>
            <a:xfrm>
              <a:off x="3770313" y="1893888"/>
              <a:ext cx="334963" cy="144462"/>
            </a:xfrm>
            <a:custGeom>
              <a:rect b="b" l="l" r="r" t="t"/>
              <a:pathLst>
                <a:path extrusionOk="0" h="400" w="932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1" y="0"/>
                  </a:lnTo>
                  <a:lnTo>
                    <a:pt x="83" y="0"/>
                  </a:lnTo>
                  <a:cubicBezTo>
                    <a:pt x="17" y="68"/>
                    <a:pt x="0" y="174"/>
                    <a:pt x="50" y="260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3392488" y="2146300"/>
              <a:ext cx="77787" cy="153988"/>
            </a:xfrm>
            <a:custGeom>
              <a:rect b="b" l="l" r="r" t="t"/>
              <a:pathLst>
                <a:path extrusionOk="0" h="428" w="215">
                  <a:moveTo>
                    <a:pt x="155" y="105"/>
                  </a:moveTo>
                  <a:cubicBezTo>
                    <a:pt x="121" y="46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6"/>
                    <a:pt x="77" y="101"/>
                    <a:pt x="98" y="138"/>
                  </a:cubicBezTo>
                  <a:cubicBezTo>
                    <a:pt x="118" y="173"/>
                    <a:pt x="123" y="213"/>
                    <a:pt x="113" y="252"/>
                  </a:cubicBezTo>
                  <a:cubicBezTo>
                    <a:pt x="102" y="291"/>
                    <a:pt x="78" y="324"/>
                    <a:pt x="43" y="344"/>
                  </a:cubicBezTo>
                  <a:cubicBezTo>
                    <a:pt x="30" y="351"/>
                    <a:pt x="15" y="357"/>
                    <a:pt x="0" y="360"/>
                  </a:cubicBezTo>
                  <a:lnTo>
                    <a:pt x="0" y="427"/>
                  </a:lnTo>
                  <a:cubicBezTo>
                    <a:pt x="26" y="423"/>
                    <a:pt x="52" y="414"/>
                    <a:pt x="76" y="400"/>
                  </a:cubicBezTo>
                  <a:cubicBezTo>
                    <a:pt x="179" y="341"/>
                    <a:pt x="214" y="209"/>
                    <a:pt x="155" y="10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3892550" y="2281238"/>
              <a:ext cx="423863" cy="192086"/>
            </a:xfrm>
            <a:custGeom>
              <a:rect b="b" l="l" r="r" t="t"/>
              <a:pathLst>
                <a:path extrusionOk="0" h="535" w="1176">
                  <a:moveTo>
                    <a:pt x="1116" y="139"/>
                  </a:moveTo>
                  <a:cubicBezTo>
                    <a:pt x="1056" y="35"/>
                    <a:pt x="924" y="0"/>
                    <a:pt x="821" y="60"/>
                  </a:cubicBezTo>
                  <a:lnTo>
                    <a:pt x="0" y="534"/>
                  </a:lnTo>
                  <a:lnTo>
                    <a:pt x="864" y="534"/>
                  </a:lnTo>
                  <a:lnTo>
                    <a:pt x="1037" y="434"/>
                  </a:lnTo>
                  <a:cubicBezTo>
                    <a:pt x="1140" y="374"/>
                    <a:pt x="1175" y="242"/>
                    <a:pt x="1116" y="139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4327525" y="2182813"/>
              <a:ext cx="93663" cy="155575"/>
            </a:xfrm>
            <a:custGeom>
              <a:rect b="b" l="l" r="r" t="t"/>
              <a:pathLst>
                <a:path extrusionOk="0" h="433" w="258">
                  <a:moveTo>
                    <a:pt x="139" y="29"/>
                  </a:moveTo>
                  <a:cubicBezTo>
                    <a:pt x="36" y="89"/>
                    <a:pt x="0" y="221"/>
                    <a:pt x="60" y="324"/>
                  </a:cubicBezTo>
                  <a:cubicBezTo>
                    <a:pt x="100" y="393"/>
                    <a:pt x="172" y="432"/>
                    <a:pt x="247" y="432"/>
                  </a:cubicBezTo>
                  <a:cubicBezTo>
                    <a:pt x="250" y="432"/>
                    <a:pt x="253" y="432"/>
                    <a:pt x="257" y="432"/>
                  </a:cubicBezTo>
                  <a:lnTo>
                    <a:pt x="257" y="366"/>
                  </a:lnTo>
                  <a:cubicBezTo>
                    <a:pt x="253" y="367"/>
                    <a:pt x="250" y="367"/>
                    <a:pt x="247" y="367"/>
                  </a:cubicBezTo>
                  <a:cubicBezTo>
                    <a:pt x="193" y="367"/>
                    <a:pt x="143" y="338"/>
                    <a:pt x="116" y="291"/>
                  </a:cubicBezTo>
                  <a:cubicBezTo>
                    <a:pt x="96" y="257"/>
                    <a:pt x="90" y="216"/>
                    <a:pt x="101" y="177"/>
                  </a:cubicBezTo>
                  <a:cubicBezTo>
                    <a:pt x="111" y="138"/>
                    <a:pt x="137" y="106"/>
                    <a:pt x="171" y="86"/>
                  </a:cubicBezTo>
                  <a:cubicBezTo>
                    <a:pt x="194" y="73"/>
                    <a:pt x="220" y="66"/>
                    <a:pt x="247" y="66"/>
                  </a:cubicBezTo>
                  <a:lnTo>
                    <a:pt x="247" y="66"/>
                  </a:lnTo>
                  <a:cubicBezTo>
                    <a:pt x="250" y="66"/>
                    <a:pt x="253" y="66"/>
                    <a:pt x="257" y="66"/>
                  </a:cubicBezTo>
                  <a:lnTo>
                    <a:pt x="257" y="0"/>
                  </a:lnTo>
                  <a:cubicBezTo>
                    <a:pt x="253" y="0"/>
                    <a:pt x="250" y="0"/>
                    <a:pt x="247" y="0"/>
                  </a:cubicBezTo>
                  <a:cubicBezTo>
                    <a:pt x="210" y="0"/>
                    <a:pt x="173" y="9"/>
                    <a:pt x="139" y="29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703">
          <p15:clr>
            <a:srgbClr val="FBAE40"/>
          </p15:clr>
        </p15:guide>
        <p15:guide id="2" pos="442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1" showMasterSp="0" type="title">
  <p:cSld name="TITLE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>
            <p:ph type="ctrTitle"/>
          </p:nvPr>
        </p:nvSpPr>
        <p:spPr>
          <a:xfrm>
            <a:off x="1875600" y="2286000"/>
            <a:ext cx="79704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43"/>
          <p:cNvSpPr txBox="1"/>
          <p:nvPr>
            <p:ph idx="1" type="subTitle"/>
          </p:nvPr>
        </p:nvSpPr>
        <p:spPr>
          <a:xfrm>
            <a:off x="1875600" y="4170008"/>
            <a:ext cx="7970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sz="141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4" name="Google Shape;414;p43"/>
          <p:cNvSpPr txBox="1"/>
          <p:nvPr>
            <p:ph idx="10" type="dt"/>
          </p:nvPr>
        </p:nvSpPr>
        <p:spPr>
          <a:xfrm>
            <a:off x="1875600" y="4414345"/>
            <a:ext cx="399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1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5" name="Google Shape;415;p43"/>
          <p:cNvGrpSpPr/>
          <p:nvPr/>
        </p:nvGrpSpPr>
        <p:grpSpPr>
          <a:xfrm>
            <a:off x="-5788" y="-2"/>
            <a:ext cx="12253764" cy="6858002"/>
            <a:chOff x="1258607" y="212725"/>
            <a:chExt cx="1035331" cy="579439"/>
          </a:xfrm>
        </p:grpSpPr>
        <p:sp>
          <p:nvSpPr>
            <p:cNvPr id="416" name="Google Shape;416;p43"/>
            <p:cNvSpPr/>
            <p:nvPr/>
          </p:nvSpPr>
          <p:spPr>
            <a:xfrm>
              <a:off x="1258607" y="536575"/>
              <a:ext cx="131763" cy="155575"/>
            </a:xfrm>
            <a:custGeom>
              <a:rect b="b" l="l" r="r" t="t"/>
              <a:pathLst>
                <a:path extrusionOk="0" h="433" w="368">
                  <a:moveTo>
                    <a:pt x="228" y="403"/>
                  </a:moveTo>
                  <a:cubicBezTo>
                    <a:pt x="331" y="343"/>
                    <a:pt x="367" y="211"/>
                    <a:pt x="307" y="108"/>
                  </a:cubicBezTo>
                  <a:cubicBezTo>
                    <a:pt x="267" y="38"/>
                    <a:pt x="195" y="0"/>
                    <a:pt x="120" y="0"/>
                  </a:cubicBezTo>
                  <a:cubicBezTo>
                    <a:pt x="83" y="0"/>
                    <a:pt x="46" y="9"/>
                    <a:pt x="12" y="29"/>
                  </a:cubicBezTo>
                  <a:cubicBezTo>
                    <a:pt x="8" y="31"/>
                    <a:pt x="4" y="34"/>
                    <a:pt x="0" y="36"/>
                  </a:cubicBezTo>
                  <a:lnTo>
                    <a:pt x="0" y="125"/>
                  </a:lnTo>
                  <a:cubicBezTo>
                    <a:pt x="12" y="109"/>
                    <a:pt x="27" y="96"/>
                    <a:pt x="45" y="85"/>
                  </a:cubicBezTo>
                  <a:cubicBezTo>
                    <a:pt x="68" y="72"/>
                    <a:pt x="94" y="65"/>
                    <a:pt x="120" y="65"/>
                  </a:cubicBezTo>
                  <a:lnTo>
                    <a:pt x="120" y="65"/>
                  </a:lnTo>
                  <a:cubicBezTo>
                    <a:pt x="174" y="65"/>
                    <a:pt x="224" y="94"/>
                    <a:pt x="251" y="140"/>
                  </a:cubicBezTo>
                  <a:cubicBezTo>
                    <a:pt x="271" y="175"/>
                    <a:pt x="276" y="216"/>
                    <a:pt x="266" y="255"/>
                  </a:cubicBezTo>
                  <a:cubicBezTo>
                    <a:pt x="255" y="294"/>
                    <a:pt x="230" y="326"/>
                    <a:pt x="195" y="346"/>
                  </a:cubicBezTo>
                  <a:cubicBezTo>
                    <a:pt x="172" y="359"/>
                    <a:pt x="147" y="366"/>
                    <a:pt x="120" y="366"/>
                  </a:cubicBezTo>
                  <a:cubicBezTo>
                    <a:pt x="73" y="366"/>
                    <a:pt x="28" y="344"/>
                    <a:pt x="0" y="307"/>
                  </a:cubicBezTo>
                  <a:lnTo>
                    <a:pt x="0" y="395"/>
                  </a:lnTo>
                  <a:cubicBezTo>
                    <a:pt x="36" y="419"/>
                    <a:pt x="78" y="432"/>
                    <a:pt x="120" y="432"/>
                  </a:cubicBezTo>
                  <a:cubicBezTo>
                    <a:pt x="157" y="432"/>
                    <a:pt x="194" y="422"/>
                    <a:pt x="228" y="403"/>
                  </a:cubicBezTo>
                </a:path>
              </a:pathLst>
            </a:custGeom>
            <a:solidFill>
              <a:schemeClr val="accent4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2155825" y="382588"/>
              <a:ext cx="138113" cy="155575"/>
            </a:xfrm>
            <a:custGeom>
              <a:rect b="b" l="l" r="r" t="t"/>
              <a:pathLst>
                <a:path extrusionOk="0" h="433" w="382">
                  <a:moveTo>
                    <a:pt x="209" y="0"/>
                  </a:moveTo>
                  <a:cubicBezTo>
                    <a:pt x="172" y="0"/>
                    <a:pt x="135" y="9"/>
                    <a:pt x="101" y="29"/>
                  </a:cubicBezTo>
                  <a:cubicBezTo>
                    <a:pt x="49" y="58"/>
                    <a:pt x="15" y="106"/>
                    <a:pt x="0" y="160"/>
                  </a:cubicBezTo>
                  <a:cubicBezTo>
                    <a:pt x="22" y="165"/>
                    <a:pt x="42" y="175"/>
                    <a:pt x="61" y="187"/>
                  </a:cubicBezTo>
                  <a:cubicBezTo>
                    <a:pt x="62" y="183"/>
                    <a:pt x="63" y="180"/>
                    <a:pt x="63" y="177"/>
                  </a:cubicBezTo>
                  <a:cubicBezTo>
                    <a:pt x="74" y="138"/>
                    <a:pt x="99" y="105"/>
                    <a:pt x="134" y="85"/>
                  </a:cubicBezTo>
                  <a:cubicBezTo>
                    <a:pt x="156" y="72"/>
                    <a:pt x="182" y="65"/>
                    <a:pt x="209" y="65"/>
                  </a:cubicBezTo>
                  <a:lnTo>
                    <a:pt x="209" y="65"/>
                  </a:lnTo>
                  <a:cubicBezTo>
                    <a:pt x="262" y="65"/>
                    <a:pt x="312" y="94"/>
                    <a:pt x="339" y="140"/>
                  </a:cubicBezTo>
                  <a:cubicBezTo>
                    <a:pt x="381" y="212"/>
                    <a:pt x="356" y="304"/>
                    <a:pt x="284" y="346"/>
                  </a:cubicBezTo>
                  <a:cubicBezTo>
                    <a:pt x="261" y="359"/>
                    <a:pt x="235" y="366"/>
                    <a:pt x="209" y="366"/>
                  </a:cubicBezTo>
                  <a:cubicBezTo>
                    <a:pt x="192" y="366"/>
                    <a:pt x="176" y="363"/>
                    <a:pt x="160" y="358"/>
                  </a:cubicBezTo>
                  <a:cubicBezTo>
                    <a:pt x="161" y="380"/>
                    <a:pt x="159" y="403"/>
                    <a:pt x="153" y="424"/>
                  </a:cubicBezTo>
                  <a:cubicBezTo>
                    <a:pt x="171" y="429"/>
                    <a:pt x="190" y="432"/>
                    <a:pt x="209" y="432"/>
                  </a:cubicBezTo>
                  <a:cubicBezTo>
                    <a:pt x="246" y="432"/>
                    <a:pt x="283" y="422"/>
                    <a:pt x="317" y="403"/>
                  </a:cubicBezTo>
                  <a:cubicBezTo>
                    <a:pt x="338" y="390"/>
                    <a:pt x="356" y="375"/>
                    <a:pt x="371" y="358"/>
                  </a:cubicBezTo>
                  <a:lnTo>
                    <a:pt x="371" y="73"/>
                  </a:lnTo>
                  <a:cubicBezTo>
                    <a:pt x="330" y="26"/>
                    <a:pt x="270" y="0"/>
                    <a:pt x="209" y="0"/>
                  </a:cubicBezTo>
                </a:path>
              </a:pathLst>
            </a:custGeom>
            <a:solidFill>
              <a:schemeClr val="accent5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1501775" y="536575"/>
              <a:ext cx="531814" cy="255589"/>
            </a:xfrm>
            <a:custGeom>
              <a:rect b="b" l="l" r="r" t="t"/>
              <a:pathLst>
                <a:path extrusionOk="0" h="711" w="1478">
                  <a:moveTo>
                    <a:pt x="1417" y="139"/>
                  </a:moveTo>
                  <a:cubicBezTo>
                    <a:pt x="1358" y="35"/>
                    <a:pt x="1226" y="0"/>
                    <a:pt x="1122" y="60"/>
                  </a:cubicBezTo>
                  <a:lnTo>
                    <a:pt x="24" y="694"/>
                  </a:lnTo>
                  <a:cubicBezTo>
                    <a:pt x="15" y="699"/>
                    <a:pt x="7" y="704"/>
                    <a:pt x="0" y="710"/>
                  </a:cubicBezTo>
                  <a:lnTo>
                    <a:pt x="859" y="710"/>
                  </a:lnTo>
                  <a:lnTo>
                    <a:pt x="1338" y="434"/>
                  </a:lnTo>
                  <a:cubicBezTo>
                    <a:pt x="1442" y="374"/>
                    <a:pt x="1477" y="242"/>
                    <a:pt x="1417" y="139"/>
                  </a:cubicBezTo>
                </a:path>
              </a:pathLst>
            </a:custGeom>
            <a:solidFill>
              <a:srgbClr val="FFC4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1785938" y="212725"/>
              <a:ext cx="368300" cy="160338"/>
            </a:xfrm>
            <a:custGeom>
              <a:rect b="b" l="l" r="r" t="t"/>
              <a:pathLst>
                <a:path extrusionOk="0" h="446" w="1023">
                  <a:moveTo>
                    <a:pt x="60" y="306"/>
                  </a:moveTo>
                  <a:cubicBezTo>
                    <a:pt x="120" y="410"/>
                    <a:pt x="252" y="445"/>
                    <a:pt x="355" y="386"/>
                  </a:cubicBezTo>
                  <a:lnTo>
                    <a:pt x="1022" y="0"/>
                  </a:lnTo>
                  <a:lnTo>
                    <a:pt x="159" y="0"/>
                  </a:lnTo>
                  <a:lnTo>
                    <a:pt x="139" y="11"/>
                  </a:lnTo>
                  <a:cubicBezTo>
                    <a:pt x="36" y="71"/>
                    <a:pt x="0" y="203"/>
                    <a:pt x="60" y="306"/>
                  </a:cubicBezTo>
                </a:path>
              </a:pathLst>
            </a:custGeom>
            <a:solidFill>
              <a:srgbClr val="5000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2048630" y="433804"/>
              <a:ext cx="163512" cy="169863"/>
            </a:xfrm>
            <a:custGeom>
              <a:rect b="b" l="l" r="r" t="t"/>
              <a:pathLst>
                <a:path extrusionOk="0" h="471" w="456">
                  <a:moveTo>
                    <a:pt x="324" y="179"/>
                  </a:moveTo>
                  <a:cubicBezTo>
                    <a:pt x="294" y="127"/>
                    <a:pt x="288" y="68"/>
                    <a:pt x="302" y="15"/>
                  </a:cubicBezTo>
                  <a:cubicBezTo>
                    <a:pt x="249" y="0"/>
                    <a:pt x="190" y="6"/>
                    <a:pt x="138" y="36"/>
                  </a:cubicBezTo>
                  <a:cubicBezTo>
                    <a:pt x="35" y="96"/>
                    <a:pt x="0" y="228"/>
                    <a:pt x="59" y="331"/>
                  </a:cubicBezTo>
                  <a:cubicBezTo>
                    <a:pt x="119" y="435"/>
                    <a:pt x="251" y="470"/>
                    <a:pt x="354" y="410"/>
                  </a:cubicBezTo>
                  <a:cubicBezTo>
                    <a:pt x="406" y="380"/>
                    <a:pt x="441" y="333"/>
                    <a:pt x="455" y="279"/>
                  </a:cubicBezTo>
                  <a:cubicBezTo>
                    <a:pt x="402" y="265"/>
                    <a:pt x="354" y="230"/>
                    <a:pt x="324" y="179"/>
                  </a:cubicBezTo>
                </a:path>
              </a:pathLst>
            </a:custGeom>
            <a:solidFill>
              <a:srgbClr val="FFC43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2174875" y="449263"/>
              <a:ext cx="38100" cy="61912"/>
            </a:xfrm>
            <a:custGeom>
              <a:rect b="b" l="l" r="r" t="t"/>
              <a:pathLst>
                <a:path extrusionOk="0" h="172" w="107">
                  <a:moveTo>
                    <a:pt x="24" y="104"/>
                  </a:moveTo>
                  <a:cubicBezTo>
                    <a:pt x="43" y="136"/>
                    <a:pt x="72" y="159"/>
                    <a:pt x="106" y="171"/>
                  </a:cubicBezTo>
                  <a:cubicBezTo>
                    <a:pt x="104" y="138"/>
                    <a:pt x="95" y="104"/>
                    <a:pt x="77" y="73"/>
                  </a:cubicBezTo>
                  <a:cubicBezTo>
                    <a:pt x="60" y="42"/>
                    <a:pt x="35" y="18"/>
                    <a:pt x="7" y="0"/>
                  </a:cubicBezTo>
                  <a:cubicBezTo>
                    <a:pt x="0" y="35"/>
                    <a:pt x="6" y="72"/>
                    <a:pt x="24" y="104"/>
                  </a:cubicBezTo>
                </a:path>
              </a:pathLst>
            </a:custGeom>
            <a:solidFill>
              <a:srgbClr val="FFC43D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2151063" y="439738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74" y="198"/>
                  </a:moveTo>
                  <a:cubicBezTo>
                    <a:pt x="140" y="186"/>
                    <a:pt x="111" y="163"/>
                    <a:pt x="92" y="131"/>
                  </a:cubicBezTo>
                  <a:cubicBezTo>
                    <a:pt x="74" y="99"/>
                    <a:pt x="68" y="62"/>
                    <a:pt x="75" y="27"/>
                  </a:cubicBezTo>
                  <a:cubicBezTo>
                    <a:pt x="56" y="15"/>
                    <a:pt x="36" y="5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5"/>
                    <a:pt x="114" y="250"/>
                    <a:pt x="167" y="264"/>
                  </a:cubicBezTo>
                  <a:cubicBezTo>
                    <a:pt x="173" y="243"/>
                    <a:pt x="175" y="220"/>
                    <a:pt x="174" y="198"/>
                  </a:cubicBezTo>
                </a:path>
              </a:pathLst>
            </a:custGeom>
            <a:solidFill>
              <a:srgbClr val="FFC43D">
                <a:alpha val="6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43"/>
          <p:cNvGrpSpPr/>
          <p:nvPr/>
        </p:nvGrpSpPr>
        <p:grpSpPr>
          <a:xfrm>
            <a:off x="471610" y="443763"/>
            <a:ext cx="1412900" cy="552903"/>
            <a:chOff x="3562350" y="3567113"/>
            <a:chExt cx="3476623" cy="1360491"/>
          </a:xfrm>
        </p:grpSpPr>
        <p:sp>
          <p:nvSpPr>
            <p:cNvPr id="424" name="Google Shape;424;p43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2" showMasterSp="0">
  <p:cSld name="Title Slide v2"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ctrTitle"/>
          </p:nvPr>
        </p:nvSpPr>
        <p:spPr>
          <a:xfrm>
            <a:off x="1875600" y="2286000"/>
            <a:ext cx="79704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44"/>
          <p:cNvSpPr txBox="1"/>
          <p:nvPr>
            <p:ph idx="1" type="subTitle"/>
          </p:nvPr>
        </p:nvSpPr>
        <p:spPr>
          <a:xfrm>
            <a:off x="1875600" y="4170008"/>
            <a:ext cx="7970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sz="141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1" name="Google Shape;431;p44"/>
          <p:cNvSpPr txBox="1"/>
          <p:nvPr>
            <p:ph idx="10" type="dt"/>
          </p:nvPr>
        </p:nvSpPr>
        <p:spPr>
          <a:xfrm>
            <a:off x="1875600" y="4414345"/>
            <a:ext cx="399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1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2" name="Google Shape;432;p44"/>
          <p:cNvGrpSpPr/>
          <p:nvPr/>
        </p:nvGrpSpPr>
        <p:grpSpPr>
          <a:xfrm>
            <a:off x="-5788" y="-2"/>
            <a:ext cx="12253764" cy="6858002"/>
            <a:chOff x="1258607" y="212725"/>
            <a:chExt cx="1035331" cy="579439"/>
          </a:xfrm>
        </p:grpSpPr>
        <p:sp>
          <p:nvSpPr>
            <p:cNvPr id="433" name="Google Shape;433;p44"/>
            <p:cNvSpPr/>
            <p:nvPr/>
          </p:nvSpPr>
          <p:spPr>
            <a:xfrm>
              <a:off x="1258607" y="536575"/>
              <a:ext cx="131763" cy="155575"/>
            </a:xfrm>
            <a:custGeom>
              <a:rect b="b" l="l" r="r" t="t"/>
              <a:pathLst>
                <a:path extrusionOk="0" h="433" w="368">
                  <a:moveTo>
                    <a:pt x="228" y="403"/>
                  </a:moveTo>
                  <a:cubicBezTo>
                    <a:pt x="331" y="343"/>
                    <a:pt x="367" y="211"/>
                    <a:pt x="307" y="108"/>
                  </a:cubicBezTo>
                  <a:cubicBezTo>
                    <a:pt x="267" y="38"/>
                    <a:pt x="195" y="0"/>
                    <a:pt x="120" y="0"/>
                  </a:cubicBezTo>
                  <a:cubicBezTo>
                    <a:pt x="83" y="0"/>
                    <a:pt x="46" y="9"/>
                    <a:pt x="12" y="29"/>
                  </a:cubicBezTo>
                  <a:cubicBezTo>
                    <a:pt x="8" y="31"/>
                    <a:pt x="4" y="34"/>
                    <a:pt x="0" y="36"/>
                  </a:cubicBezTo>
                  <a:lnTo>
                    <a:pt x="0" y="125"/>
                  </a:lnTo>
                  <a:cubicBezTo>
                    <a:pt x="12" y="109"/>
                    <a:pt x="27" y="96"/>
                    <a:pt x="45" y="85"/>
                  </a:cubicBezTo>
                  <a:cubicBezTo>
                    <a:pt x="68" y="72"/>
                    <a:pt x="94" y="65"/>
                    <a:pt x="120" y="65"/>
                  </a:cubicBezTo>
                  <a:lnTo>
                    <a:pt x="120" y="65"/>
                  </a:lnTo>
                  <a:cubicBezTo>
                    <a:pt x="174" y="65"/>
                    <a:pt x="224" y="94"/>
                    <a:pt x="251" y="140"/>
                  </a:cubicBezTo>
                  <a:cubicBezTo>
                    <a:pt x="271" y="175"/>
                    <a:pt x="276" y="216"/>
                    <a:pt x="266" y="255"/>
                  </a:cubicBezTo>
                  <a:cubicBezTo>
                    <a:pt x="255" y="294"/>
                    <a:pt x="230" y="326"/>
                    <a:pt x="195" y="346"/>
                  </a:cubicBezTo>
                  <a:cubicBezTo>
                    <a:pt x="172" y="359"/>
                    <a:pt x="147" y="366"/>
                    <a:pt x="120" y="366"/>
                  </a:cubicBezTo>
                  <a:cubicBezTo>
                    <a:pt x="73" y="366"/>
                    <a:pt x="28" y="344"/>
                    <a:pt x="0" y="307"/>
                  </a:cubicBezTo>
                  <a:lnTo>
                    <a:pt x="0" y="395"/>
                  </a:lnTo>
                  <a:cubicBezTo>
                    <a:pt x="36" y="419"/>
                    <a:pt x="78" y="432"/>
                    <a:pt x="120" y="432"/>
                  </a:cubicBezTo>
                  <a:cubicBezTo>
                    <a:pt x="157" y="432"/>
                    <a:pt x="194" y="422"/>
                    <a:pt x="228" y="403"/>
                  </a:cubicBezTo>
                </a:path>
              </a:pathLst>
            </a:custGeom>
            <a:solidFill>
              <a:schemeClr val="accent6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2155825" y="382588"/>
              <a:ext cx="138113" cy="155575"/>
            </a:xfrm>
            <a:custGeom>
              <a:rect b="b" l="l" r="r" t="t"/>
              <a:pathLst>
                <a:path extrusionOk="0" h="433" w="382">
                  <a:moveTo>
                    <a:pt x="209" y="0"/>
                  </a:moveTo>
                  <a:cubicBezTo>
                    <a:pt x="172" y="0"/>
                    <a:pt x="135" y="9"/>
                    <a:pt x="101" y="29"/>
                  </a:cubicBezTo>
                  <a:cubicBezTo>
                    <a:pt x="49" y="58"/>
                    <a:pt x="15" y="106"/>
                    <a:pt x="0" y="160"/>
                  </a:cubicBezTo>
                  <a:cubicBezTo>
                    <a:pt x="22" y="165"/>
                    <a:pt x="42" y="175"/>
                    <a:pt x="61" y="187"/>
                  </a:cubicBezTo>
                  <a:cubicBezTo>
                    <a:pt x="62" y="183"/>
                    <a:pt x="63" y="180"/>
                    <a:pt x="63" y="177"/>
                  </a:cubicBezTo>
                  <a:cubicBezTo>
                    <a:pt x="74" y="138"/>
                    <a:pt x="99" y="105"/>
                    <a:pt x="134" y="85"/>
                  </a:cubicBezTo>
                  <a:cubicBezTo>
                    <a:pt x="156" y="72"/>
                    <a:pt x="182" y="65"/>
                    <a:pt x="209" y="65"/>
                  </a:cubicBezTo>
                  <a:lnTo>
                    <a:pt x="209" y="65"/>
                  </a:lnTo>
                  <a:cubicBezTo>
                    <a:pt x="262" y="65"/>
                    <a:pt x="312" y="94"/>
                    <a:pt x="339" y="140"/>
                  </a:cubicBezTo>
                  <a:cubicBezTo>
                    <a:pt x="381" y="212"/>
                    <a:pt x="356" y="304"/>
                    <a:pt x="284" y="346"/>
                  </a:cubicBezTo>
                  <a:cubicBezTo>
                    <a:pt x="261" y="359"/>
                    <a:pt x="235" y="366"/>
                    <a:pt x="209" y="366"/>
                  </a:cubicBezTo>
                  <a:cubicBezTo>
                    <a:pt x="192" y="366"/>
                    <a:pt x="176" y="363"/>
                    <a:pt x="160" y="358"/>
                  </a:cubicBezTo>
                  <a:cubicBezTo>
                    <a:pt x="161" y="380"/>
                    <a:pt x="159" y="403"/>
                    <a:pt x="153" y="424"/>
                  </a:cubicBezTo>
                  <a:cubicBezTo>
                    <a:pt x="171" y="429"/>
                    <a:pt x="190" y="432"/>
                    <a:pt x="209" y="432"/>
                  </a:cubicBezTo>
                  <a:cubicBezTo>
                    <a:pt x="246" y="432"/>
                    <a:pt x="283" y="422"/>
                    <a:pt x="317" y="403"/>
                  </a:cubicBezTo>
                  <a:cubicBezTo>
                    <a:pt x="338" y="390"/>
                    <a:pt x="356" y="375"/>
                    <a:pt x="371" y="358"/>
                  </a:cubicBezTo>
                  <a:lnTo>
                    <a:pt x="371" y="73"/>
                  </a:lnTo>
                  <a:cubicBezTo>
                    <a:pt x="330" y="26"/>
                    <a:pt x="270" y="0"/>
                    <a:pt x="209" y="0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1501775" y="536575"/>
              <a:ext cx="531814" cy="255589"/>
            </a:xfrm>
            <a:custGeom>
              <a:rect b="b" l="l" r="r" t="t"/>
              <a:pathLst>
                <a:path extrusionOk="0" h="711" w="1478">
                  <a:moveTo>
                    <a:pt x="1417" y="139"/>
                  </a:moveTo>
                  <a:cubicBezTo>
                    <a:pt x="1358" y="35"/>
                    <a:pt x="1226" y="0"/>
                    <a:pt x="1122" y="60"/>
                  </a:cubicBezTo>
                  <a:lnTo>
                    <a:pt x="24" y="694"/>
                  </a:lnTo>
                  <a:cubicBezTo>
                    <a:pt x="15" y="699"/>
                    <a:pt x="7" y="704"/>
                    <a:pt x="0" y="710"/>
                  </a:cubicBezTo>
                  <a:lnTo>
                    <a:pt x="859" y="710"/>
                  </a:lnTo>
                  <a:lnTo>
                    <a:pt x="1338" y="434"/>
                  </a:lnTo>
                  <a:cubicBezTo>
                    <a:pt x="1442" y="374"/>
                    <a:pt x="1477" y="242"/>
                    <a:pt x="1417" y="13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1785938" y="212725"/>
              <a:ext cx="368300" cy="160338"/>
            </a:xfrm>
            <a:custGeom>
              <a:rect b="b" l="l" r="r" t="t"/>
              <a:pathLst>
                <a:path extrusionOk="0" h="446" w="1023">
                  <a:moveTo>
                    <a:pt x="60" y="306"/>
                  </a:moveTo>
                  <a:cubicBezTo>
                    <a:pt x="120" y="410"/>
                    <a:pt x="252" y="445"/>
                    <a:pt x="355" y="386"/>
                  </a:cubicBezTo>
                  <a:lnTo>
                    <a:pt x="1022" y="0"/>
                  </a:lnTo>
                  <a:lnTo>
                    <a:pt x="159" y="0"/>
                  </a:lnTo>
                  <a:lnTo>
                    <a:pt x="139" y="11"/>
                  </a:lnTo>
                  <a:cubicBezTo>
                    <a:pt x="36" y="71"/>
                    <a:pt x="0" y="203"/>
                    <a:pt x="60" y="3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2048630" y="433804"/>
              <a:ext cx="163512" cy="169863"/>
            </a:xfrm>
            <a:custGeom>
              <a:rect b="b" l="l" r="r" t="t"/>
              <a:pathLst>
                <a:path extrusionOk="0" h="471" w="456">
                  <a:moveTo>
                    <a:pt x="324" y="179"/>
                  </a:moveTo>
                  <a:cubicBezTo>
                    <a:pt x="294" y="127"/>
                    <a:pt x="288" y="68"/>
                    <a:pt x="302" y="15"/>
                  </a:cubicBezTo>
                  <a:cubicBezTo>
                    <a:pt x="249" y="0"/>
                    <a:pt x="190" y="6"/>
                    <a:pt x="138" y="36"/>
                  </a:cubicBezTo>
                  <a:cubicBezTo>
                    <a:pt x="35" y="96"/>
                    <a:pt x="0" y="228"/>
                    <a:pt x="59" y="331"/>
                  </a:cubicBezTo>
                  <a:cubicBezTo>
                    <a:pt x="119" y="435"/>
                    <a:pt x="251" y="470"/>
                    <a:pt x="354" y="410"/>
                  </a:cubicBezTo>
                  <a:cubicBezTo>
                    <a:pt x="406" y="380"/>
                    <a:pt x="441" y="333"/>
                    <a:pt x="455" y="279"/>
                  </a:cubicBezTo>
                  <a:cubicBezTo>
                    <a:pt x="402" y="265"/>
                    <a:pt x="354" y="230"/>
                    <a:pt x="324" y="179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2174875" y="449263"/>
              <a:ext cx="38100" cy="61912"/>
            </a:xfrm>
            <a:custGeom>
              <a:rect b="b" l="l" r="r" t="t"/>
              <a:pathLst>
                <a:path extrusionOk="0" h="172" w="107">
                  <a:moveTo>
                    <a:pt x="24" y="104"/>
                  </a:moveTo>
                  <a:cubicBezTo>
                    <a:pt x="43" y="136"/>
                    <a:pt x="72" y="159"/>
                    <a:pt x="106" y="171"/>
                  </a:cubicBezTo>
                  <a:cubicBezTo>
                    <a:pt x="104" y="138"/>
                    <a:pt x="95" y="104"/>
                    <a:pt x="77" y="73"/>
                  </a:cubicBezTo>
                  <a:cubicBezTo>
                    <a:pt x="60" y="42"/>
                    <a:pt x="35" y="18"/>
                    <a:pt x="7" y="0"/>
                  </a:cubicBezTo>
                  <a:cubicBezTo>
                    <a:pt x="0" y="35"/>
                    <a:pt x="6" y="72"/>
                    <a:pt x="24" y="104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2151063" y="439738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74" y="198"/>
                  </a:moveTo>
                  <a:cubicBezTo>
                    <a:pt x="140" y="186"/>
                    <a:pt x="111" y="163"/>
                    <a:pt x="92" y="131"/>
                  </a:cubicBezTo>
                  <a:cubicBezTo>
                    <a:pt x="74" y="99"/>
                    <a:pt x="68" y="62"/>
                    <a:pt x="75" y="27"/>
                  </a:cubicBezTo>
                  <a:cubicBezTo>
                    <a:pt x="56" y="15"/>
                    <a:pt x="36" y="5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5"/>
                    <a:pt x="114" y="250"/>
                    <a:pt x="167" y="264"/>
                  </a:cubicBezTo>
                  <a:cubicBezTo>
                    <a:pt x="173" y="243"/>
                    <a:pt x="175" y="220"/>
                    <a:pt x="174" y="198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44"/>
          <p:cNvGrpSpPr/>
          <p:nvPr/>
        </p:nvGrpSpPr>
        <p:grpSpPr>
          <a:xfrm>
            <a:off x="471610" y="443763"/>
            <a:ext cx="1412900" cy="552903"/>
            <a:chOff x="3562350" y="3567113"/>
            <a:chExt cx="3476623" cy="1360491"/>
          </a:xfrm>
        </p:grpSpPr>
        <p:sp>
          <p:nvSpPr>
            <p:cNvPr id="441" name="Google Shape;441;p44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3" showMasterSp="0">
  <p:cSld name="Title Slide v3"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/>
          <p:nvPr>
            <p:ph type="ctrTitle"/>
          </p:nvPr>
        </p:nvSpPr>
        <p:spPr>
          <a:xfrm>
            <a:off x="1875600" y="2286000"/>
            <a:ext cx="79704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5"/>
          <p:cNvSpPr txBox="1"/>
          <p:nvPr>
            <p:ph idx="1" type="subTitle"/>
          </p:nvPr>
        </p:nvSpPr>
        <p:spPr>
          <a:xfrm>
            <a:off x="1875600" y="4170008"/>
            <a:ext cx="79704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sz="141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8" name="Google Shape;448;p45"/>
          <p:cNvSpPr txBox="1"/>
          <p:nvPr>
            <p:ph idx="10" type="dt"/>
          </p:nvPr>
        </p:nvSpPr>
        <p:spPr>
          <a:xfrm>
            <a:off x="1875600" y="4414345"/>
            <a:ext cx="399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1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9" name="Google Shape;449;p45"/>
          <p:cNvGrpSpPr/>
          <p:nvPr/>
        </p:nvGrpSpPr>
        <p:grpSpPr>
          <a:xfrm>
            <a:off x="-5788" y="-2"/>
            <a:ext cx="12253764" cy="6858002"/>
            <a:chOff x="1258607" y="212725"/>
            <a:chExt cx="1035331" cy="579439"/>
          </a:xfrm>
        </p:grpSpPr>
        <p:sp>
          <p:nvSpPr>
            <p:cNvPr id="450" name="Google Shape;450;p45"/>
            <p:cNvSpPr/>
            <p:nvPr/>
          </p:nvSpPr>
          <p:spPr>
            <a:xfrm>
              <a:off x="1258607" y="536575"/>
              <a:ext cx="131763" cy="155575"/>
            </a:xfrm>
            <a:custGeom>
              <a:rect b="b" l="l" r="r" t="t"/>
              <a:pathLst>
                <a:path extrusionOk="0" h="433" w="368">
                  <a:moveTo>
                    <a:pt x="228" y="403"/>
                  </a:moveTo>
                  <a:cubicBezTo>
                    <a:pt x="331" y="343"/>
                    <a:pt x="367" y="211"/>
                    <a:pt x="307" y="108"/>
                  </a:cubicBezTo>
                  <a:cubicBezTo>
                    <a:pt x="267" y="38"/>
                    <a:pt x="195" y="0"/>
                    <a:pt x="120" y="0"/>
                  </a:cubicBezTo>
                  <a:cubicBezTo>
                    <a:pt x="83" y="0"/>
                    <a:pt x="46" y="9"/>
                    <a:pt x="12" y="29"/>
                  </a:cubicBezTo>
                  <a:cubicBezTo>
                    <a:pt x="8" y="31"/>
                    <a:pt x="4" y="34"/>
                    <a:pt x="0" y="36"/>
                  </a:cubicBezTo>
                  <a:lnTo>
                    <a:pt x="0" y="125"/>
                  </a:lnTo>
                  <a:cubicBezTo>
                    <a:pt x="12" y="109"/>
                    <a:pt x="27" y="96"/>
                    <a:pt x="45" y="85"/>
                  </a:cubicBezTo>
                  <a:cubicBezTo>
                    <a:pt x="68" y="72"/>
                    <a:pt x="94" y="65"/>
                    <a:pt x="120" y="65"/>
                  </a:cubicBezTo>
                  <a:lnTo>
                    <a:pt x="120" y="65"/>
                  </a:lnTo>
                  <a:cubicBezTo>
                    <a:pt x="174" y="65"/>
                    <a:pt x="224" y="94"/>
                    <a:pt x="251" y="140"/>
                  </a:cubicBezTo>
                  <a:cubicBezTo>
                    <a:pt x="271" y="175"/>
                    <a:pt x="276" y="216"/>
                    <a:pt x="266" y="255"/>
                  </a:cubicBezTo>
                  <a:cubicBezTo>
                    <a:pt x="255" y="294"/>
                    <a:pt x="230" y="326"/>
                    <a:pt x="195" y="346"/>
                  </a:cubicBezTo>
                  <a:cubicBezTo>
                    <a:pt x="172" y="359"/>
                    <a:pt x="147" y="366"/>
                    <a:pt x="120" y="366"/>
                  </a:cubicBezTo>
                  <a:cubicBezTo>
                    <a:pt x="73" y="366"/>
                    <a:pt x="28" y="344"/>
                    <a:pt x="0" y="307"/>
                  </a:cubicBezTo>
                  <a:lnTo>
                    <a:pt x="0" y="395"/>
                  </a:lnTo>
                  <a:cubicBezTo>
                    <a:pt x="36" y="419"/>
                    <a:pt x="78" y="432"/>
                    <a:pt x="120" y="432"/>
                  </a:cubicBezTo>
                  <a:cubicBezTo>
                    <a:pt x="157" y="432"/>
                    <a:pt x="194" y="422"/>
                    <a:pt x="228" y="403"/>
                  </a:cubicBezTo>
                </a:path>
              </a:pathLst>
            </a:custGeom>
            <a:solidFill>
              <a:schemeClr val="accent5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2155825" y="382588"/>
              <a:ext cx="138113" cy="155575"/>
            </a:xfrm>
            <a:custGeom>
              <a:rect b="b" l="l" r="r" t="t"/>
              <a:pathLst>
                <a:path extrusionOk="0" h="433" w="382">
                  <a:moveTo>
                    <a:pt x="209" y="0"/>
                  </a:moveTo>
                  <a:cubicBezTo>
                    <a:pt x="172" y="0"/>
                    <a:pt x="135" y="9"/>
                    <a:pt x="101" y="29"/>
                  </a:cubicBezTo>
                  <a:cubicBezTo>
                    <a:pt x="49" y="58"/>
                    <a:pt x="15" y="106"/>
                    <a:pt x="0" y="160"/>
                  </a:cubicBezTo>
                  <a:cubicBezTo>
                    <a:pt x="22" y="165"/>
                    <a:pt x="42" y="175"/>
                    <a:pt x="61" y="187"/>
                  </a:cubicBezTo>
                  <a:cubicBezTo>
                    <a:pt x="62" y="183"/>
                    <a:pt x="63" y="180"/>
                    <a:pt x="63" y="177"/>
                  </a:cubicBezTo>
                  <a:cubicBezTo>
                    <a:pt x="74" y="138"/>
                    <a:pt x="99" y="105"/>
                    <a:pt x="134" y="85"/>
                  </a:cubicBezTo>
                  <a:cubicBezTo>
                    <a:pt x="156" y="72"/>
                    <a:pt x="182" y="65"/>
                    <a:pt x="209" y="65"/>
                  </a:cubicBezTo>
                  <a:lnTo>
                    <a:pt x="209" y="65"/>
                  </a:lnTo>
                  <a:cubicBezTo>
                    <a:pt x="262" y="65"/>
                    <a:pt x="312" y="94"/>
                    <a:pt x="339" y="140"/>
                  </a:cubicBezTo>
                  <a:cubicBezTo>
                    <a:pt x="381" y="212"/>
                    <a:pt x="356" y="304"/>
                    <a:pt x="284" y="346"/>
                  </a:cubicBezTo>
                  <a:cubicBezTo>
                    <a:pt x="261" y="359"/>
                    <a:pt x="235" y="366"/>
                    <a:pt x="209" y="366"/>
                  </a:cubicBezTo>
                  <a:cubicBezTo>
                    <a:pt x="192" y="366"/>
                    <a:pt x="176" y="363"/>
                    <a:pt x="160" y="358"/>
                  </a:cubicBezTo>
                  <a:cubicBezTo>
                    <a:pt x="161" y="380"/>
                    <a:pt x="159" y="403"/>
                    <a:pt x="153" y="424"/>
                  </a:cubicBezTo>
                  <a:cubicBezTo>
                    <a:pt x="171" y="429"/>
                    <a:pt x="190" y="432"/>
                    <a:pt x="209" y="432"/>
                  </a:cubicBezTo>
                  <a:cubicBezTo>
                    <a:pt x="246" y="432"/>
                    <a:pt x="283" y="422"/>
                    <a:pt x="317" y="403"/>
                  </a:cubicBezTo>
                  <a:cubicBezTo>
                    <a:pt x="338" y="390"/>
                    <a:pt x="356" y="375"/>
                    <a:pt x="371" y="358"/>
                  </a:cubicBezTo>
                  <a:lnTo>
                    <a:pt x="371" y="73"/>
                  </a:lnTo>
                  <a:cubicBezTo>
                    <a:pt x="330" y="26"/>
                    <a:pt x="270" y="0"/>
                    <a:pt x="209" y="0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1501775" y="536575"/>
              <a:ext cx="531814" cy="255589"/>
            </a:xfrm>
            <a:custGeom>
              <a:rect b="b" l="l" r="r" t="t"/>
              <a:pathLst>
                <a:path extrusionOk="0" h="711" w="1478">
                  <a:moveTo>
                    <a:pt x="1417" y="139"/>
                  </a:moveTo>
                  <a:cubicBezTo>
                    <a:pt x="1358" y="35"/>
                    <a:pt x="1226" y="0"/>
                    <a:pt x="1122" y="60"/>
                  </a:cubicBezTo>
                  <a:lnTo>
                    <a:pt x="24" y="694"/>
                  </a:lnTo>
                  <a:cubicBezTo>
                    <a:pt x="15" y="699"/>
                    <a:pt x="7" y="704"/>
                    <a:pt x="0" y="710"/>
                  </a:cubicBezTo>
                  <a:lnTo>
                    <a:pt x="859" y="710"/>
                  </a:lnTo>
                  <a:lnTo>
                    <a:pt x="1338" y="434"/>
                  </a:lnTo>
                  <a:cubicBezTo>
                    <a:pt x="1442" y="374"/>
                    <a:pt x="1477" y="242"/>
                    <a:pt x="1417" y="1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1785938" y="212725"/>
              <a:ext cx="368300" cy="160338"/>
            </a:xfrm>
            <a:custGeom>
              <a:rect b="b" l="l" r="r" t="t"/>
              <a:pathLst>
                <a:path extrusionOk="0" h="446" w="1023">
                  <a:moveTo>
                    <a:pt x="60" y="306"/>
                  </a:moveTo>
                  <a:cubicBezTo>
                    <a:pt x="120" y="410"/>
                    <a:pt x="252" y="445"/>
                    <a:pt x="355" y="386"/>
                  </a:cubicBezTo>
                  <a:lnTo>
                    <a:pt x="1022" y="0"/>
                  </a:lnTo>
                  <a:lnTo>
                    <a:pt x="159" y="0"/>
                  </a:lnTo>
                  <a:lnTo>
                    <a:pt x="139" y="11"/>
                  </a:lnTo>
                  <a:cubicBezTo>
                    <a:pt x="36" y="71"/>
                    <a:pt x="0" y="203"/>
                    <a:pt x="60" y="30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2048630" y="433804"/>
              <a:ext cx="163512" cy="169863"/>
            </a:xfrm>
            <a:custGeom>
              <a:rect b="b" l="l" r="r" t="t"/>
              <a:pathLst>
                <a:path extrusionOk="0" h="471" w="456">
                  <a:moveTo>
                    <a:pt x="324" y="179"/>
                  </a:moveTo>
                  <a:cubicBezTo>
                    <a:pt x="294" y="127"/>
                    <a:pt x="288" y="68"/>
                    <a:pt x="302" y="15"/>
                  </a:cubicBezTo>
                  <a:cubicBezTo>
                    <a:pt x="249" y="0"/>
                    <a:pt x="190" y="6"/>
                    <a:pt x="138" y="36"/>
                  </a:cubicBezTo>
                  <a:cubicBezTo>
                    <a:pt x="35" y="96"/>
                    <a:pt x="0" y="228"/>
                    <a:pt x="59" y="331"/>
                  </a:cubicBezTo>
                  <a:cubicBezTo>
                    <a:pt x="119" y="435"/>
                    <a:pt x="251" y="470"/>
                    <a:pt x="354" y="410"/>
                  </a:cubicBezTo>
                  <a:cubicBezTo>
                    <a:pt x="406" y="380"/>
                    <a:pt x="441" y="333"/>
                    <a:pt x="455" y="279"/>
                  </a:cubicBezTo>
                  <a:cubicBezTo>
                    <a:pt x="402" y="265"/>
                    <a:pt x="354" y="230"/>
                    <a:pt x="324" y="179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2174875" y="449263"/>
              <a:ext cx="38100" cy="61912"/>
            </a:xfrm>
            <a:custGeom>
              <a:rect b="b" l="l" r="r" t="t"/>
              <a:pathLst>
                <a:path extrusionOk="0" h="172" w="107">
                  <a:moveTo>
                    <a:pt x="24" y="104"/>
                  </a:moveTo>
                  <a:cubicBezTo>
                    <a:pt x="43" y="136"/>
                    <a:pt x="72" y="159"/>
                    <a:pt x="106" y="171"/>
                  </a:cubicBezTo>
                  <a:cubicBezTo>
                    <a:pt x="104" y="138"/>
                    <a:pt x="95" y="104"/>
                    <a:pt x="77" y="73"/>
                  </a:cubicBezTo>
                  <a:cubicBezTo>
                    <a:pt x="60" y="42"/>
                    <a:pt x="35" y="18"/>
                    <a:pt x="7" y="0"/>
                  </a:cubicBezTo>
                  <a:cubicBezTo>
                    <a:pt x="0" y="35"/>
                    <a:pt x="6" y="72"/>
                    <a:pt x="24" y="104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2151063" y="439738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74" y="198"/>
                  </a:moveTo>
                  <a:cubicBezTo>
                    <a:pt x="140" y="186"/>
                    <a:pt x="111" y="163"/>
                    <a:pt x="92" y="131"/>
                  </a:cubicBezTo>
                  <a:cubicBezTo>
                    <a:pt x="74" y="99"/>
                    <a:pt x="68" y="62"/>
                    <a:pt x="75" y="27"/>
                  </a:cubicBezTo>
                  <a:cubicBezTo>
                    <a:pt x="56" y="15"/>
                    <a:pt x="36" y="5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5"/>
                    <a:pt x="114" y="250"/>
                    <a:pt x="167" y="264"/>
                  </a:cubicBezTo>
                  <a:cubicBezTo>
                    <a:pt x="173" y="243"/>
                    <a:pt x="175" y="220"/>
                    <a:pt x="174" y="198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45"/>
          <p:cNvGrpSpPr/>
          <p:nvPr/>
        </p:nvGrpSpPr>
        <p:grpSpPr>
          <a:xfrm>
            <a:off x="471610" y="443763"/>
            <a:ext cx="1412900" cy="552903"/>
            <a:chOff x="3562350" y="3567113"/>
            <a:chExt cx="3476623" cy="1360491"/>
          </a:xfrm>
        </p:grpSpPr>
        <p:sp>
          <p:nvSpPr>
            <p:cNvPr id="458" name="Google Shape;458;p45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v4" showMasterSp="0">
  <p:cSld name="1_Title Slide v4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/>
          <p:nvPr>
            <p:ph idx="2" type="pic"/>
          </p:nvPr>
        </p:nvSpPr>
        <p:spPr>
          <a:xfrm>
            <a:off x="7042068" y="0"/>
            <a:ext cx="5149800" cy="58785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46"/>
          <p:cNvSpPr txBox="1"/>
          <p:nvPr>
            <p:ph type="ctrTitle"/>
          </p:nvPr>
        </p:nvSpPr>
        <p:spPr>
          <a:xfrm>
            <a:off x="1875600" y="2286000"/>
            <a:ext cx="73065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46"/>
          <p:cNvSpPr txBox="1"/>
          <p:nvPr>
            <p:ph idx="1" type="subTitle"/>
          </p:nvPr>
        </p:nvSpPr>
        <p:spPr>
          <a:xfrm>
            <a:off x="1875600" y="4170008"/>
            <a:ext cx="730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sz="141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6" name="Google Shape;466;p46"/>
          <p:cNvSpPr txBox="1"/>
          <p:nvPr>
            <p:ph idx="10" type="dt"/>
          </p:nvPr>
        </p:nvSpPr>
        <p:spPr>
          <a:xfrm>
            <a:off x="1875600" y="4414345"/>
            <a:ext cx="3996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1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67" name="Google Shape;467;p46"/>
          <p:cNvGrpSpPr/>
          <p:nvPr/>
        </p:nvGrpSpPr>
        <p:grpSpPr>
          <a:xfrm>
            <a:off x="471610" y="443763"/>
            <a:ext cx="1412900" cy="552903"/>
            <a:chOff x="3562350" y="3567113"/>
            <a:chExt cx="3476623" cy="1360491"/>
          </a:xfrm>
        </p:grpSpPr>
        <p:sp>
          <p:nvSpPr>
            <p:cNvPr id="468" name="Google Shape;468;p46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46"/>
          <p:cNvGrpSpPr/>
          <p:nvPr/>
        </p:nvGrpSpPr>
        <p:grpSpPr>
          <a:xfrm>
            <a:off x="-7975" y="-32"/>
            <a:ext cx="12193183" cy="6868060"/>
            <a:chOff x="3392488" y="1893888"/>
            <a:chExt cx="1028700" cy="579436"/>
          </a:xfrm>
        </p:grpSpPr>
        <p:sp>
          <p:nvSpPr>
            <p:cNvPr id="473" name="Google Shape;473;p46"/>
            <p:cNvSpPr/>
            <p:nvPr/>
          </p:nvSpPr>
          <p:spPr>
            <a:xfrm>
              <a:off x="3770313" y="1893888"/>
              <a:ext cx="334963" cy="144462"/>
            </a:xfrm>
            <a:custGeom>
              <a:rect b="b" l="l" r="r" t="t"/>
              <a:pathLst>
                <a:path extrusionOk="0" h="400" w="932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1" y="0"/>
                  </a:lnTo>
                  <a:lnTo>
                    <a:pt x="83" y="0"/>
                  </a:lnTo>
                  <a:cubicBezTo>
                    <a:pt x="17" y="68"/>
                    <a:pt x="0" y="174"/>
                    <a:pt x="50" y="26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3392488" y="2146300"/>
              <a:ext cx="77787" cy="153988"/>
            </a:xfrm>
            <a:custGeom>
              <a:rect b="b" l="l" r="r" t="t"/>
              <a:pathLst>
                <a:path extrusionOk="0" h="428" w="215">
                  <a:moveTo>
                    <a:pt x="155" y="105"/>
                  </a:moveTo>
                  <a:cubicBezTo>
                    <a:pt x="121" y="46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6"/>
                    <a:pt x="77" y="101"/>
                    <a:pt x="98" y="138"/>
                  </a:cubicBezTo>
                  <a:cubicBezTo>
                    <a:pt x="118" y="173"/>
                    <a:pt x="123" y="213"/>
                    <a:pt x="113" y="252"/>
                  </a:cubicBezTo>
                  <a:cubicBezTo>
                    <a:pt x="102" y="291"/>
                    <a:pt x="78" y="324"/>
                    <a:pt x="43" y="344"/>
                  </a:cubicBezTo>
                  <a:cubicBezTo>
                    <a:pt x="30" y="351"/>
                    <a:pt x="15" y="357"/>
                    <a:pt x="0" y="360"/>
                  </a:cubicBezTo>
                  <a:lnTo>
                    <a:pt x="0" y="427"/>
                  </a:lnTo>
                  <a:cubicBezTo>
                    <a:pt x="26" y="423"/>
                    <a:pt x="52" y="414"/>
                    <a:pt x="76" y="400"/>
                  </a:cubicBezTo>
                  <a:cubicBezTo>
                    <a:pt x="179" y="341"/>
                    <a:pt x="214" y="209"/>
                    <a:pt x="155" y="10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3892550" y="2281238"/>
              <a:ext cx="423863" cy="192086"/>
            </a:xfrm>
            <a:custGeom>
              <a:rect b="b" l="l" r="r" t="t"/>
              <a:pathLst>
                <a:path extrusionOk="0" h="535" w="1176">
                  <a:moveTo>
                    <a:pt x="1116" y="139"/>
                  </a:moveTo>
                  <a:cubicBezTo>
                    <a:pt x="1056" y="35"/>
                    <a:pt x="924" y="0"/>
                    <a:pt x="821" y="60"/>
                  </a:cubicBezTo>
                  <a:lnTo>
                    <a:pt x="0" y="534"/>
                  </a:lnTo>
                  <a:lnTo>
                    <a:pt x="864" y="534"/>
                  </a:lnTo>
                  <a:lnTo>
                    <a:pt x="1037" y="434"/>
                  </a:lnTo>
                  <a:cubicBezTo>
                    <a:pt x="1140" y="374"/>
                    <a:pt x="1175" y="242"/>
                    <a:pt x="1116" y="139"/>
                  </a:cubicBezTo>
                </a:path>
              </a:pathLst>
            </a:custGeom>
            <a:solidFill>
              <a:schemeClr val="accent6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4327525" y="2182813"/>
              <a:ext cx="93663" cy="155575"/>
            </a:xfrm>
            <a:custGeom>
              <a:rect b="b" l="l" r="r" t="t"/>
              <a:pathLst>
                <a:path extrusionOk="0" h="433" w="258">
                  <a:moveTo>
                    <a:pt x="139" y="29"/>
                  </a:moveTo>
                  <a:cubicBezTo>
                    <a:pt x="36" y="89"/>
                    <a:pt x="0" y="221"/>
                    <a:pt x="60" y="324"/>
                  </a:cubicBezTo>
                  <a:cubicBezTo>
                    <a:pt x="100" y="393"/>
                    <a:pt x="172" y="432"/>
                    <a:pt x="247" y="432"/>
                  </a:cubicBezTo>
                  <a:cubicBezTo>
                    <a:pt x="250" y="432"/>
                    <a:pt x="253" y="432"/>
                    <a:pt x="257" y="432"/>
                  </a:cubicBezTo>
                  <a:lnTo>
                    <a:pt x="257" y="366"/>
                  </a:lnTo>
                  <a:cubicBezTo>
                    <a:pt x="253" y="367"/>
                    <a:pt x="250" y="367"/>
                    <a:pt x="247" y="367"/>
                  </a:cubicBezTo>
                  <a:cubicBezTo>
                    <a:pt x="193" y="367"/>
                    <a:pt x="143" y="338"/>
                    <a:pt x="116" y="291"/>
                  </a:cubicBezTo>
                  <a:cubicBezTo>
                    <a:pt x="96" y="257"/>
                    <a:pt x="90" y="216"/>
                    <a:pt x="101" y="177"/>
                  </a:cubicBezTo>
                  <a:cubicBezTo>
                    <a:pt x="111" y="138"/>
                    <a:pt x="137" y="106"/>
                    <a:pt x="171" y="86"/>
                  </a:cubicBezTo>
                  <a:cubicBezTo>
                    <a:pt x="194" y="73"/>
                    <a:pt x="220" y="66"/>
                    <a:pt x="247" y="66"/>
                  </a:cubicBezTo>
                  <a:lnTo>
                    <a:pt x="247" y="66"/>
                  </a:lnTo>
                  <a:cubicBezTo>
                    <a:pt x="250" y="66"/>
                    <a:pt x="253" y="66"/>
                    <a:pt x="257" y="66"/>
                  </a:cubicBezTo>
                  <a:lnTo>
                    <a:pt x="257" y="0"/>
                  </a:lnTo>
                  <a:cubicBezTo>
                    <a:pt x="253" y="0"/>
                    <a:pt x="250" y="0"/>
                    <a:pt x="247" y="0"/>
                  </a:cubicBezTo>
                  <a:cubicBezTo>
                    <a:pt x="210" y="0"/>
                    <a:pt x="173" y="9"/>
                    <a:pt x="139" y="29"/>
                  </a:cubicBezTo>
                </a:path>
              </a:pathLst>
            </a:custGeom>
            <a:solidFill>
              <a:schemeClr val="accent6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703">
          <p15:clr>
            <a:srgbClr val="FBAE40"/>
          </p15:clr>
        </p15:guide>
        <p15:guide id="2" pos="442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47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47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47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47"/>
          <p:cNvSpPr txBox="1"/>
          <p:nvPr>
            <p:ph idx="1" type="body"/>
          </p:nvPr>
        </p:nvSpPr>
        <p:spPr>
          <a:xfrm>
            <a:off x="468000" y="1354136"/>
            <a:ext cx="112572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hart">
  <p:cSld name="One chart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48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48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48"/>
          <p:cNvSpPr/>
          <p:nvPr>
            <p:ph idx="2" type="chart"/>
          </p:nvPr>
        </p:nvSpPr>
        <p:spPr>
          <a:xfrm>
            <a:off x="468000" y="1354138"/>
            <a:ext cx="112572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harts">
  <p:cSld name="Two charts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49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49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49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49"/>
          <p:cNvSpPr/>
          <p:nvPr>
            <p:ph idx="2" type="chart"/>
          </p:nvPr>
        </p:nvSpPr>
        <p:spPr>
          <a:xfrm>
            <a:off x="471601" y="1354139"/>
            <a:ext cx="51588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Google Shape;495;p49"/>
          <p:cNvSpPr/>
          <p:nvPr>
            <p:ph idx="3" type="chart"/>
          </p:nvPr>
        </p:nvSpPr>
        <p:spPr>
          <a:xfrm>
            <a:off x="6566400" y="1354137"/>
            <a:ext cx="51588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50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50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v1" showMasterSp="0">
  <p:cSld name="1_Divider v1">
    <p:bg>
      <p:bgPr>
        <a:solidFill>
          <a:srgbClr val="FFFFF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/>
          <p:nvPr>
            <p:ph type="ctrTitle"/>
          </p:nvPr>
        </p:nvSpPr>
        <p:spPr>
          <a:xfrm>
            <a:off x="1875600" y="2286000"/>
            <a:ext cx="7970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51"/>
          <p:cNvSpPr txBox="1"/>
          <p:nvPr>
            <p:ph idx="1" type="subTitle"/>
          </p:nvPr>
        </p:nvSpPr>
        <p:spPr>
          <a:xfrm>
            <a:off x="1886400" y="3323896"/>
            <a:ext cx="79704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2201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90"/>
              <a:buFont typeface="Arial"/>
              <a:buNone/>
              <a:defRPr sz="159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503" name="Google Shape;503;p51"/>
          <p:cNvGrpSpPr/>
          <p:nvPr/>
        </p:nvGrpSpPr>
        <p:grpSpPr>
          <a:xfrm>
            <a:off x="162" y="173"/>
            <a:ext cx="12192051" cy="6848627"/>
            <a:chOff x="3392488" y="3576638"/>
            <a:chExt cx="1028700" cy="577851"/>
          </a:xfrm>
        </p:grpSpPr>
        <p:sp>
          <p:nvSpPr>
            <p:cNvPr id="504" name="Google Shape;504;p51"/>
            <p:cNvSpPr/>
            <p:nvPr/>
          </p:nvSpPr>
          <p:spPr>
            <a:xfrm>
              <a:off x="3392488" y="3829050"/>
              <a:ext cx="77787" cy="153988"/>
            </a:xfrm>
            <a:custGeom>
              <a:rect b="b" l="l" r="r" t="t"/>
              <a:pathLst>
                <a:path extrusionOk="0" h="427" w="215">
                  <a:moveTo>
                    <a:pt x="155" y="105"/>
                  </a:moveTo>
                  <a:cubicBezTo>
                    <a:pt x="121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40" y="209"/>
                    <a:pt x="115" y="301"/>
                    <a:pt x="43" y="343"/>
                  </a:cubicBezTo>
                  <a:cubicBezTo>
                    <a:pt x="30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2" y="413"/>
                    <a:pt x="76" y="400"/>
                  </a:cubicBezTo>
                  <a:cubicBezTo>
                    <a:pt x="179" y="340"/>
                    <a:pt x="214" y="208"/>
                    <a:pt x="155" y="105"/>
                  </a:cubicBezTo>
                </a:path>
              </a:pathLst>
            </a:custGeom>
            <a:solidFill>
              <a:schemeClr val="accent6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4139362" y="3971146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6" y="95"/>
                    <a:pt x="0" y="227"/>
                    <a:pt x="60" y="331"/>
                  </a:cubicBezTo>
                  <a:cubicBezTo>
                    <a:pt x="119" y="434"/>
                    <a:pt x="252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4250546" y="3740959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4" y="105"/>
                  </a:cubicBezTo>
                  <a:cubicBezTo>
                    <a:pt x="42" y="136"/>
                    <a:pt x="72" y="160"/>
                    <a:pt x="106" y="172"/>
                  </a:cubicBezTo>
                  <a:cubicBezTo>
                    <a:pt x="104" y="138"/>
                    <a:pt x="95" y="105"/>
                    <a:pt x="77" y="74"/>
                  </a:cubicBezTo>
                  <a:cubicBezTo>
                    <a:pt x="59" y="43"/>
                    <a:pt x="35" y="18"/>
                    <a:pt x="7" y="0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4124092" y="3724509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7" y="379"/>
                    <a:pt x="441" y="332"/>
                    <a:pt x="455" y="279"/>
                  </a:cubicBezTo>
                  <a:cubicBezTo>
                    <a:pt x="402" y="265"/>
                    <a:pt x="353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1" y="6"/>
                    <a:pt x="139" y="36"/>
                  </a:cubicBezTo>
                  <a:cubicBezTo>
                    <a:pt x="36" y="96"/>
                    <a:pt x="0" y="228"/>
                    <a:pt x="60" y="331"/>
                  </a:cubicBezTo>
                  <a:cubicBezTo>
                    <a:pt x="120" y="433"/>
                    <a:pt x="252" y="469"/>
                    <a:pt x="355" y="409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4231010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6" y="305"/>
                    <a:pt x="284" y="347"/>
                  </a:cubicBezTo>
                  <a:cubicBezTo>
                    <a:pt x="261" y="360"/>
                    <a:pt x="235" y="367"/>
                    <a:pt x="209" y="367"/>
                  </a:cubicBezTo>
                  <a:cubicBezTo>
                    <a:pt x="192" y="367"/>
                    <a:pt x="175" y="364"/>
                    <a:pt x="160" y="359"/>
                  </a:cubicBezTo>
                  <a:cubicBezTo>
                    <a:pt x="161" y="381"/>
                    <a:pt x="158" y="403"/>
                    <a:pt x="152" y="425"/>
                  </a:cubicBezTo>
                  <a:cubicBezTo>
                    <a:pt x="171" y="430"/>
                    <a:pt x="190" y="432"/>
                    <a:pt x="209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20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2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1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rgbClr val="00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3452813" y="3937000"/>
              <a:ext cx="466725" cy="217488"/>
            </a:xfrm>
            <a:custGeom>
              <a:rect b="b" l="l" r="r" t="t"/>
              <a:pathLst>
                <a:path extrusionOk="0" h="605" w="1298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7" y="242"/>
                    <a:pt x="1237" y="1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4241800" y="3849688"/>
              <a:ext cx="179388" cy="227011"/>
            </a:xfrm>
            <a:custGeom>
              <a:rect b="b" l="l" r="r" t="t"/>
              <a:pathLst>
                <a:path extrusionOk="0" h="632" w="499">
                  <a:moveTo>
                    <a:pt x="15" y="352"/>
                  </a:moveTo>
                  <a:cubicBezTo>
                    <a:pt x="0" y="405"/>
                    <a:pt x="6" y="464"/>
                    <a:pt x="36" y="516"/>
                  </a:cubicBezTo>
                  <a:cubicBezTo>
                    <a:pt x="66" y="568"/>
                    <a:pt x="114" y="602"/>
                    <a:pt x="167" y="617"/>
                  </a:cubicBezTo>
                  <a:cubicBezTo>
                    <a:pt x="221" y="631"/>
                    <a:pt x="280" y="625"/>
                    <a:pt x="331" y="595"/>
                  </a:cubicBezTo>
                  <a:lnTo>
                    <a:pt x="498" y="499"/>
                  </a:lnTo>
                  <a:lnTo>
                    <a:pt x="498" y="0"/>
                  </a:lnTo>
                  <a:lnTo>
                    <a:pt x="115" y="221"/>
                  </a:lnTo>
                  <a:cubicBezTo>
                    <a:pt x="64" y="251"/>
                    <a:pt x="29" y="299"/>
                    <a:pt x="15" y="35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3770313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7" y="67"/>
                    <a:pt x="0" y="174"/>
                    <a:pt x="50" y="26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v2" showMasterSp="0">
  <p:cSld name="1_Divider v2">
    <p:bg>
      <p:bgPr>
        <a:solidFill>
          <a:srgbClr val="FFFFFF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type="ctrTitle"/>
          </p:nvPr>
        </p:nvSpPr>
        <p:spPr>
          <a:xfrm>
            <a:off x="1875600" y="2286000"/>
            <a:ext cx="7970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52"/>
          <p:cNvSpPr txBox="1"/>
          <p:nvPr>
            <p:ph idx="1" type="subTitle"/>
          </p:nvPr>
        </p:nvSpPr>
        <p:spPr>
          <a:xfrm>
            <a:off x="1886400" y="3323896"/>
            <a:ext cx="79704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2201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90"/>
              <a:buFont typeface="Arial"/>
              <a:buNone/>
              <a:defRPr sz="159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517" name="Google Shape;517;p52"/>
          <p:cNvGrpSpPr/>
          <p:nvPr/>
        </p:nvGrpSpPr>
        <p:grpSpPr>
          <a:xfrm>
            <a:off x="162" y="9583"/>
            <a:ext cx="12192051" cy="6848627"/>
            <a:chOff x="3392488" y="3576638"/>
            <a:chExt cx="1028700" cy="577851"/>
          </a:xfrm>
        </p:grpSpPr>
        <p:sp>
          <p:nvSpPr>
            <p:cNvPr id="518" name="Google Shape;518;p52"/>
            <p:cNvSpPr/>
            <p:nvPr/>
          </p:nvSpPr>
          <p:spPr>
            <a:xfrm>
              <a:off x="3392488" y="3829050"/>
              <a:ext cx="77787" cy="153988"/>
            </a:xfrm>
            <a:custGeom>
              <a:rect b="b" l="l" r="r" t="t"/>
              <a:pathLst>
                <a:path extrusionOk="0" h="427" w="215">
                  <a:moveTo>
                    <a:pt x="155" y="105"/>
                  </a:moveTo>
                  <a:cubicBezTo>
                    <a:pt x="121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40" y="209"/>
                    <a:pt x="115" y="301"/>
                    <a:pt x="43" y="343"/>
                  </a:cubicBezTo>
                  <a:cubicBezTo>
                    <a:pt x="30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2" y="413"/>
                    <a:pt x="76" y="400"/>
                  </a:cubicBezTo>
                  <a:cubicBezTo>
                    <a:pt x="179" y="340"/>
                    <a:pt x="214" y="208"/>
                    <a:pt x="155" y="105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4139362" y="3971146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6" y="95"/>
                    <a:pt x="0" y="227"/>
                    <a:pt x="60" y="331"/>
                  </a:cubicBezTo>
                  <a:cubicBezTo>
                    <a:pt x="119" y="434"/>
                    <a:pt x="252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4250546" y="3740959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4" y="105"/>
                  </a:cubicBezTo>
                  <a:cubicBezTo>
                    <a:pt x="42" y="136"/>
                    <a:pt x="72" y="160"/>
                    <a:pt x="106" y="172"/>
                  </a:cubicBezTo>
                  <a:cubicBezTo>
                    <a:pt x="104" y="138"/>
                    <a:pt x="95" y="105"/>
                    <a:pt x="77" y="74"/>
                  </a:cubicBezTo>
                  <a:cubicBezTo>
                    <a:pt x="59" y="43"/>
                    <a:pt x="35" y="18"/>
                    <a:pt x="7" y="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4124092" y="3724509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7" y="379"/>
                    <a:pt x="441" y="332"/>
                    <a:pt x="455" y="279"/>
                  </a:cubicBezTo>
                  <a:cubicBezTo>
                    <a:pt x="402" y="265"/>
                    <a:pt x="353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1" y="6"/>
                    <a:pt x="139" y="36"/>
                  </a:cubicBezTo>
                  <a:cubicBezTo>
                    <a:pt x="36" y="96"/>
                    <a:pt x="0" y="228"/>
                    <a:pt x="60" y="331"/>
                  </a:cubicBezTo>
                  <a:cubicBezTo>
                    <a:pt x="120" y="433"/>
                    <a:pt x="252" y="469"/>
                    <a:pt x="355" y="409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4231010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6" y="305"/>
                    <a:pt x="284" y="347"/>
                  </a:cubicBezTo>
                  <a:cubicBezTo>
                    <a:pt x="261" y="360"/>
                    <a:pt x="235" y="367"/>
                    <a:pt x="209" y="367"/>
                  </a:cubicBezTo>
                  <a:cubicBezTo>
                    <a:pt x="192" y="367"/>
                    <a:pt x="175" y="364"/>
                    <a:pt x="160" y="359"/>
                  </a:cubicBezTo>
                  <a:cubicBezTo>
                    <a:pt x="161" y="381"/>
                    <a:pt x="158" y="403"/>
                    <a:pt x="152" y="425"/>
                  </a:cubicBezTo>
                  <a:cubicBezTo>
                    <a:pt x="171" y="430"/>
                    <a:pt x="190" y="432"/>
                    <a:pt x="209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20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2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1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rgbClr val="00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3452813" y="3937000"/>
              <a:ext cx="466725" cy="217488"/>
            </a:xfrm>
            <a:custGeom>
              <a:rect b="b" l="l" r="r" t="t"/>
              <a:pathLst>
                <a:path extrusionOk="0" h="605" w="1298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7" y="242"/>
                    <a:pt x="1237" y="13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4241800" y="3849688"/>
              <a:ext cx="179388" cy="227011"/>
            </a:xfrm>
            <a:custGeom>
              <a:rect b="b" l="l" r="r" t="t"/>
              <a:pathLst>
                <a:path extrusionOk="0" h="632" w="499">
                  <a:moveTo>
                    <a:pt x="15" y="352"/>
                  </a:moveTo>
                  <a:cubicBezTo>
                    <a:pt x="0" y="405"/>
                    <a:pt x="6" y="464"/>
                    <a:pt x="36" y="516"/>
                  </a:cubicBezTo>
                  <a:cubicBezTo>
                    <a:pt x="66" y="568"/>
                    <a:pt x="114" y="602"/>
                    <a:pt x="167" y="617"/>
                  </a:cubicBezTo>
                  <a:cubicBezTo>
                    <a:pt x="221" y="631"/>
                    <a:pt x="280" y="625"/>
                    <a:pt x="331" y="595"/>
                  </a:cubicBezTo>
                  <a:lnTo>
                    <a:pt x="498" y="499"/>
                  </a:lnTo>
                  <a:lnTo>
                    <a:pt x="498" y="0"/>
                  </a:lnTo>
                  <a:lnTo>
                    <a:pt x="115" y="221"/>
                  </a:lnTo>
                  <a:cubicBezTo>
                    <a:pt x="64" y="251"/>
                    <a:pt x="29" y="299"/>
                    <a:pt x="15" y="35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3770313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7" y="67"/>
                    <a:pt x="0" y="174"/>
                    <a:pt x="50" y="26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v3" showMasterSp="0">
  <p:cSld name="1_Divider v3">
    <p:bg>
      <p:bgPr>
        <a:solidFill>
          <a:srgbClr val="FFFFFF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3"/>
          <p:cNvSpPr txBox="1"/>
          <p:nvPr>
            <p:ph type="ctrTitle"/>
          </p:nvPr>
        </p:nvSpPr>
        <p:spPr>
          <a:xfrm>
            <a:off x="1875600" y="2286000"/>
            <a:ext cx="7970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53"/>
          <p:cNvSpPr txBox="1"/>
          <p:nvPr>
            <p:ph idx="1" type="subTitle"/>
          </p:nvPr>
        </p:nvSpPr>
        <p:spPr>
          <a:xfrm>
            <a:off x="1886400" y="3323896"/>
            <a:ext cx="79704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2201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90"/>
              <a:buFont typeface="Arial"/>
              <a:buNone/>
              <a:defRPr sz="159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531" name="Google Shape;531;p53"/>
          <p:cNvGrpSpPr/>
          <p:nvPr/>
        </p:nvGrpSpPr>
        <p:grpSpPr>
          <a:xfrm>
            <a:off x="162" y="173"/>
            <a:ext cx="12192051" cy="6848627"/>
            <a:chOff x="3392488" y="3576638"/>
            <a:chExt cx="1028700" cy="577851"/>
          </a:xfrm>
        </p:grpSpPr>
        <p:sp>
          <p:nvSpPr>
            <p:cNvPr id="532" name="Google Shape;532;p53"/>
            <p:cNvSpPr/>
            <p:nvPr/>
          </p:nvSpPr>
          <p:spPr>
            <a:xfrm>
              <a:off x="3392488" y="3829050"/>
              <a:ext cx="77787" cy="153988"/>
            </a:xfrm>
            <a:custGeom>
              <a:rect b="b" l="l" r="r" t="t"/>
              <a:pathLst>
                <a:path extrusionOk="0" h="427" w="215">
                  <a:moveTo>
                    <a:pt x="155" y="105"/>
                  </a:moveTo>
                  <a:cubicBezTo>
                    <a:pt x="121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40" y="209"/>
                    <a:pt x="115" y="301"/>
                    <a:pt x="43" y="343"/>
                  </a:cubicBezTo>
                  <a:cubicBezTo>
                    <a:pt x="30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2" y="413"/>
                    <a:pt x="76" y="400"/>
                  </a:cubicBezTo>
                  <a:cubicBezTo>
                    <a:pt x="179" y="340"/>
                    <a:pt x="214" y="208"/>
                    <a:pt x="155" y="105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3"/>
            <p:cNvSpPr/>
            <p:nvPr/>
          </p:nvSpPr>
          <p:spPr>
            <a:xfrm>
              <a:off x="4139362" y="3971146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6" y="95"/>
                    <a:pt x="0" y="227"/>
                    <a:pt x="60" y="331"/>
                  </a:cubicBezTo>
                  <a:cubicBezTo>
                    <a:pt x="119" y="434"/>
                    <a:pt x="252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3"/>
            <p:cNvSpPr/>
            <p:nvPr/>
          </p:nvSpPr>
          <p:spPr>
            <a:xfrm>
              <a:off x="4250546" y="3740959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4" y="105"/>
                  </a:cubicBezTo>
                  <a:cubicBezTo>
                    <a:pt x="42" y="136"/>
                    <a:pt x="72" y="160"/>
                    <a:pt x="106" y="172"/>
                  </a:cubicBezTo>
                  <a:cubicBezTo>
                    <a:pt x="104" y="138"/>
                    <a:pt x="95" y="105"/>
                    <a:pt x="77" y="74"/>
                  </a:cubicBezTo>
                  <a:cubicBezTo>
                    <a:pt x="59" y="43"/>
                    <a:pt x="35" y="18"/>
                    <a:pt x="7" y="0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3"/>
            <p:cNvSpPr/>
            <p:nvPr/>
          </p:nvSpPr>
          <p:spPr>
            <a:xfrm>
              <a:off x="4124092" y="3724509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7" y="379"/>
                    <a:pt x="441" y="332"/>
                    <a:pt x="455" y="279"/>
                  </a:cubicBezTo>
                  <a:cubicBezTo>
                    <a:pt x="402" y="265"/>
                    <a:pt x="353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1" y="6"/>
                    <a:pt x="139" y="36"/>
                  </a:cubicBezTo>
                  <a:cubicBezTo>
                    <a:pt x="36" y="96"/>
                    <a:pt x="0" y="228"/>
                    <a:pt x="60" y="331"/>
                  </a:cubicBezTo>
                  <a:cubicBezTo>
                    <a:pt x="120" y="433"/>
                    <a:pt x="252" y="469"/>
                    <a:pt x="355" y="409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3"/>
            <p:cNvSpPr/>
            <p:nvPr/>
          </p:nvSpPr>
          <p:spPr>
            <a:xfrm>
              <a:off x="4231010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6" y="305"/>
                    <a:pt x="284" y="347"/>
                  </a:cubicBezTo>
                  <a:cubicBezTo>
                    <a:pt x="261" y="360"/>
                    <a:pt x="235" y="367"/>
                    <a:pt x="209" y="367"/>
                  </a:cubicBezTo>
                  <a:cubicBezTo>
                    <a:pt x="192" y="367"/>
                    <a:pt x="175" y="364"/>
                    <a:pt x="160" y="359"/>
                  </a:cubicBezTo>
                  <a:cubicBezTo>
                    <a:pt x="161" y="381"/>
                    <a:pt x="158" y="403"/>
                    <a:pt x="152" y="425"/>
                  </a:cubicBezTo>
                  <a:cubicBezTo>
                    <a:pt x="171" y="430"/>
                    <a:pt x="190" y="432"/>
                    <a:pt x="209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20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2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1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3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3"/>
            <p:cNvSpPr/>
            <p:nvPr/>
          </p:nvSpPr>
          <p:spPr>
            <a:xfrm>
              <a:off x="3452813" y="3937000"/>
              <a:ext cx="466725" cy="217488"/>
            </a:xfrm>
            <a:custGeom>
              <a:rect b="b" l="l" r="r" t="t"/>
              <a:pathLst>
                <a:path extrusionOk="0" h="605" w="1298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7" y="242"/>
                    <a:pt x="1237" y="1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3"/>
            <p:cNvSpPr/>
            <p:nvPr/>
          </p:nvSpPr>
          <p:spPr>
            <a:xfrm>
              <a:off x="4241800" y="3849688"/>
              <a:ext cx="179388" cy="227011"/>
            </a:xfrm>
            <a:custGeom>
              <a:rect b="b" l="l" r="r" t="t"/>
              <a:pathLst>
                <a:path extrusionOk="0" h="632" w="499">
                  <a:moveTo>
                    <a:pt x="15" y="352"/>
                  </a:moveTo>
                  <a:cubicBezTo>
                    <a:pt x="0" y="405"/>
                    <a:pt x="6" y="464"/>
                    <a:pt x="36" y="516"/>
                  </a:cubicBezTo>
                  <a:cubicBezTo>
                    <a:pt x="66" y="568"/>
                    <a:pt x="114" y="602"/>
                    <a:pt x="167" y="617"/>
                  </a:cubicBezTo>
                  <a:cubicBezTo>
                    <a:pt x="221" y="631"/>
                    <a:pt x="280" y="625"/>
                    <a:pt x="331" y="595"/>
                  </a:cubicBezTo>
                  <a:lnTo>
                    <a:pt x="498" y="499"/>
                  </a:lnTo>
                  <a:lnTo>
                    <a:pt x="498" y="0"/>
                  </a:lnTo>
                  <a:lnTo>
                    <a:pt x="115" y="221"/>
                  </a:lnTo>
                  <a:cubicBezTo>
                    <a:pt x="64" y="251"/>
                    <a:pt x="29" y="299"/>
                    <a:pt x="15" y="35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3"/>
            <p:cNvSpPr/>
            <p:nvPr/>
          </p:nvSpPr>
          <p:spPr>
            <a:xfrm>
              <a:off x="3770313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7" y="67"/>
                    <a:pt x="0" y="174"/>
                    <a:pt x="50" y="2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&amp;A" showMasterSp="0">
  <p:cSld name="1_Q&amp;A">
    <p:bg>
      <p:bgPr>
        <a:solidFill>
          <a:srgbClr val="FFFFFF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4"/>
          <p:cNvSpPr txBox="1"/>
          <p:nvPr>
            <p:ph type="ctrTitle"/>
          </p:nvPr>
        </p:nvSpPr>
        <p:spPr>
          <a:xfrm>
            <a:off x="1875600" y="2286000"/>
            <a:ext cx="7970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54"/>
          <p:cNvSpPr txBox="1"/>
          <p:nvPr>
            <p:ph idx="1" type="subTitle"/>
          </p:nvPr>
        </p:nvSpPr>
        <p:spPr>
          <a:xfrm>
            <a:off x="1886400" y="3323896"/>
            <a:ext cx="79704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2201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90"/>
              <a:buFont typeface="Arial"/>
              <a:buNone/>
              <a:defRPr sz="159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544" name="Google Shape;544;p54"/>
          <p:cNvGrpSpPr/>
          <p:nvPr/>
        </p:nvGrpSpPr>
        <p:grpSpPr>
          <a:xfrm>
            <a:off x="162" y="9583"/>
            <a:ext cx="12192051" cy="6848627"/>
            <a:chOff x="3392488" y="3576638"/>
            <a:chExt cx="1028700" cy="577851"/>
          </a:xfrm>
        </p:grpSpPr>
        <p:sp>
          <p:nvSpPr>
            <p:cNvPr id="545" name="Google Shape;545;p54"/>
            <p:cNvSpPr/>
            <p:nvPr/>
          </p:nvSpPr>
          <p:spPr>
            <a:xfrm>
              <a:off x="3392488" y="3829050"/>
              <a:ext cx="77787" cy="153988"/>
            </a:xfrm>
            <a:custGeom>
              <a:rect b="b" l="l" r="r" t="t"/>
              <a:pathLst>
                <a:path extrusionOk="0" h="427" w="215">
                  <a:moveTo>
                    <a:pt x="155" y="105"/>
                  </a:moveTo>
                  <a:cubicBezTo>
                    <a:pt x="121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40" y="209"/>
                    <a:pt x="115" y="301"/>
                    <a:pt x="43" y="343"/>
                  </a:cubicBezTo>
                  <a:cubicBezTo>
                    <a:pt x="30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2" y="413"/>
                    <a:pt x="76" y="400"/>
                  </a:cubicBezTo>
                  <a:cubicBezTo>
                    <a:pt x="179" y="340"/>
                    <a:pt x="214" y="208"/>
                    <a:pt x="155" y="105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4"/>
            <p:cNvSpPr/>
            <p:nvPr/>
          </p:nvSpPr>
          <p:spPr>
            <a:xfrm>
              <a:off x="4139362" y="3971146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6" y="95"/>
                    <a:pt x="0" y="227"/>
                    <a:pt x="60" y="331"/>
                  </a:cubicBezTo>
                  <a:cubicBezTo>
                    <a:pt x="119" y="434"/>
                    <a:pt x="252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4"/>
            <p:cNvSpPr/>
            <p:nvPr/>
          </p:nvSpPr>
          <p:spPr>
            <a:xfrm>
              <a:off x="4250546" y="3740959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4" y="105"/>
                  </a:cubicBezTo>
                  <a:cubicBezTo>
                    <a:pt x="42" y="136"/>
                    <a:pt x="72" y="160"/>
                    <a:pt x="106" y="172"/>
                  </a:cubicBezTo>
                  <a:cubicBezTo>
                    <a:pt x="104" y="138"/>
                    <a:pt x="95" y="105"/>
                    <a:pt x="77" y="74"/>
                  </a:cubicBezTo>
                  <a:cubicBezTo>
                    <a:pt x="59" y="43"/>
                    <a:pt x="35" y="18"/>
                    <a:pt x="7" y="0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4"/>
            <p:cNvSpPr/>
            <p:nvPr/>
          </p:nvSpPr>
          <p:spPr>
            <a:xfrm>
              <a:off x="4124092" y="3724509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7" y="379"/>
                    <a:pt x="441" y="332"/>
                    <a:pt x="455" y="279"/>
                  </a:cubicBezTo>
                  <a:cubicBezTo>
                    <a:pt x="402" y="265"/>
                    <a:pt x="353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1" y="6"/>
                    <a:pt x="139" y="36"/>
                  </a:cubicBezTo>
                  <a:cubicBezTo>
                    <a:pt x="36" y="96"/>
                    <a:pt x="0" y="228"/>
                    <a:pt x="60" y="331"/>
                  </a:cubicBezTo>
                  <a:cubicBezTo>
                    <a:pt x="120" y="433"/>
                    <a:pt x="252" y="469"/>
                    <a:pt x="355" y="409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4"/>
            <p:cNvSpPr/>
            <p:nvPr/>
          </p:nvSpPr>
          <p:spPr>
            <a:xfrm>
              <a:off x="4231010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6" y="305"/>
                    <a:pt x="284" y="347"/>
                  </a:cubicBezTo>
                  <a:cubicBezTo>
                    <a:pt x="261" y="360"/>
                    <a:pt x="235" y="367"/>
                    <a:pt x="209" y="367"/>
                  </a:cubicBezTo>
                  <a:cubicBezTo>
                    <a:pt x="192" y="367"/>
                    <a:pt x="175" y="364"/>
                    <a:pt x="160" y="359"/>
                  </a:cubicBezTo>
                  <a:cubicBezTo>
                    <a:pt x="161" y="381"/>
                    <a:pt x="158" y="403"/>
                    <a:pt x="152" y="425"/>
                  </a:cubicBezTo>
                  <a:cubicBezTo>
                    <a:pt x="171" y="430"/>
                    <a:pt x="190" y="432"/>
                    <a:pt x="209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20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2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1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4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4"/>
            <p:cNvSpPr/>
            <p:nvPr/>
          </p:nvSpPr>
          <p:spPr>
            <a:xfrm>
              <a:off x="3452813" y="3937000"/>
              <a:ext cx="466725" cy="217488"/>
            </a:xfrm>
            <a:custGeom>
              <a:rect b="b" l="l" r="r" t="t"/>
              <a:pathLst>
                <a:path extrusionOk="0" h="605" w="1298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7" y="242"/>
                    <a:pt x="1237" y="13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4"/>
            <p:cNvSpPr/>
            <p:nvPr/>
          </p:nvSpPr>
          <p:spPr>
            <a:xfrm>
              <a:off x="4241800" y="3849688"/>
              <a:ext cx="179388" cy="227011"/>
            </a:xfrm>
            <a:custGeom>
              <a:rect b="b" l="l" r="r" t="t"/>
              <a:pathLst>
                <a:path extrusionOk="0" h="632" w="499">
                  <a:moveTo>
                    <a:pt x="15" y="352"/>
                  </a:moveTo>
                  <a:cubicBezTo>
                    <a:pt x="0" y="405"/>
                    <a:pt x="6" y="464"/>
                    <a:pt x="36" y="516"/>
                  </a:cubicBezTo>
                  <a:cubicBezTo>
                    <a:pt x="66" y="568"/>
                    <a:pt x="114" y="602"/>
                    <a:pt x="167" y="617"/>
                  </a:cubicBezTo>
                  <a:cubicBezTo>
                    <a:pt x="221" y="631"/>
                    <a:pt x="280" y="625"/>
                    <a:pt x="331" y="595"/>
                  </a:cubicBezTo>
                  <a:lnTo>
                    <a:pt x="498" y="499"/>
                  </a:lnTo>
                  <a:lnTo>
                    <a:pt x="498" y="0"/>
                  </a:lnTo>
                  <a:lnTo>
                    <a:pt x="115" y="221"/>
                  </a:lnTo>
                  <a:cubicBezTo>
                    <a:pt x="64" y="251"/>
                    <a:pt x="29" y="299"/>
                    <a:pt x="15" y="35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4"/>
            <p:cNvSpPr/>
            <p:nvPr/>
          </p:nvSpPr>
          <p:spPr>
            <a:xfrm>
              <a:off x="3770313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7" y="67"/>
                    <a:pt x="0" y="174"/>
                    <a:pt x="50" y="26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-out + image v1a">
  <p:cSld name="Call-out + image v1a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5"/>
          <p:cNvSpPr/>
          <p:nvPr>
            <p:ph idx="2" type="pic"/>
          </p:nvPr>
        </p:nvSpPr>
        <p:spPr>
          <a:xfrm>
            <a:off x="4693414" y="-11873"/>
            <a:ext cx="7498500" cy="64137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55"/>
          <p:cNvSpPr txBox="1"/>
          <p:nvPr>
            <p:ph type="ctrTitle"/>
          </p:nvPr>
        </p:nvSpPr>
        <p:spPr>
          <a:xfrm>
            <a:off x="468000" y="457200"/>
            <a:ext cx="515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55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55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9" name="Google Shape;559;p55"/>
          <p:cNvSpPr txBox="1"/>
          <p:nvPr>
            <p:ph idx="1" type="body"/>
          </p:nvPr>
        </p:nvSpPr>
        <p:spPr>
          <a:xfrm>
            <a:off x="468313" y="1224000"/>
            <a:ext cx="42243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890"/>
              <a:buFont typeface="Arial"/>
              <a:buNone/>
              <a:defRPr sz="5890"/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60" name="Google Shape;560;p55"/>
          <p:cNvGrpSpPr/>
          <p:nvPr/>
        </p:nvGrpSpPr>
        <p:grpSpPr>
          <a:xfrm>
            <a:off x="4481628" y="87"/>
            <a:ext cx="7731576" cy="6899832"/>
            <a:chOff x="1639888" y="5257800"/>
            <a:chExt cx="649287" cy="579438"/>
          </a:xfrm>
        </p:grpSpPr>
        <p:sp>
          <p:nvSpPr>
            <p:cNvPr id="561" name="Google Shape;561;p55"/>
            <p:cNvSpPr/>
            <p:nvPr/>
          </p:nvSpPr>
          <p:spPr>
            <a:xfrm>
              <a:off x="2197100" y="5545138"/>
              <a:ext cx="92075" cy="157162"/>
            </a:xfrm>
            <a:custGeom>
              <a:rect b="b" l="l" r="r" t="t"/>
              <a:pathLst>
                <a:path extrusionOk="0" h="438" w="257">
                  <a:moveTo>
                    <a:pt x="139" y="31"/>
                  </a:moveTo>
                  <a:cubicBezTo>
                    <a:pt x="35" y="90"/>
                    <a:pt x="0" y="222"/>
                    <a:pt x="59" y="326"/>
                  </a:cubicBezTo>
                  <a:cubicBezTo>
                    <a:pt x="101" y="398"/>
                    <a:pt x="178" y="437"/>
                    <a:pt x="256" y="433"/>
                  </a:cubicBezTo>
                  <a:lnTo>
                    <a:pt x="256" y="2"/>
                  </a:lnTo>
                  <a:cubicBezTo>
                    <a:pt x="217" y="0"/>
                    <a:pt x="176" y="9"/>
                    <a:pt x="139" y="31"/>
                  </a:cubicBezTo>
                </a:path>
              </a:pathLst>
            </a:custGeom>
            <a:solidFill>
              <a:srgbClr val="00E6C7">
                <a:alpha val="6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5"/>
            <p:cNvSpPr/>
            <p:nvPr/>
          </p:nvSpPr>
          <p:spPr>
            <a:xfrm>
              <a:off x="1639888" y="5257800"/>
              <a:ext cx="174625" cy="131763"/>
            </a:xfrm>
            <a:custGeom>
              <a:rect b="b" l="l" r="r" t="t"/>
              <a:pathLst>
                <a:path extrusionOk="0" h="368" w="484">
                  <a:moveTo>
                    <a:pt x="50" y="259"/>
                  </a:moveTo>
                  <a:cubicBezTo>
                    <a:pt x="90" y="329"/>
                    <a:pt x="162" y="367"/>
                    <a:pt x="237" y="367"/>
                  </a:cubicBezTo>
                  <a:cubicBezTo>
                    <a:pt x="274" y="367"/>
                    <a:pt x="311" y="358"/>
                    <a:pt x="345" y="338"/>
                  </a:cubicBezTo>
                  <a:cubicBezTo>
                    <a:pt x="448" y="279"/>
                    <a:pt x="483" y="147"/>
                    <a:pt x="424" y="43"/>
                  </a:cubicBezTo>
                  <a:cubicBezTo>
                    <a:pt x="414" y="27"/>
                    <a:pt x="403" y="13"/>
                    <a:pt x="391" y="0"/>
                  </a:cubicBezTo>
                  <a:lnTo>
                    <a:pt x="83" y="0"/>
                  </a:lnTo>
                  <a:cubicBezTo>
                    <a:pt x="16" y="67"/>
                    <a:pt x="0" y="173"/>
                    <a:pt x="50" y="259"/>
                  </a:cubicBezTo>
                  <a:close/>
                  <a:moveTo>
                    <a:pt x="91" y="112"/>
                  </a:moveTo>
                  <a:cubicBezTo>
                    <a:pt x="102" y="73"/>
                    <a:pt x="127" y="41"/>
                    <a:pt x="161" y="21"/>
                  </a:cubicBezTo>
                  <a:cubicBezTo>
                    <a:pt x="184" y="8"/>
                    <a:pt x="210" y="1"/>
                    <a:pt x="237" y="1"/>
                  </a:cubicBezTo>
                  <a:lnTo>
                    <a:pt x="237" y="1"/>
                  </a:lnTo>
                  <a:cubicBezTo>
                    <a:pt x="290" y="1"/>
                    <a:pt x="340" y="30"/>
                    <a:pt x="367" y="76"/>
                  </a:cubicBezTo>
                  <a:cubicBezTo>
                    <a:pt x="387" y="111"/>
                    <a:pt x="393" y="151"/>
                    <a:pt x="382" y="190"/>
                  </a:cubicBezTo>
                  <a:cubicBezTo>
                    <a:pt x="372" y="229"/>
                    <a:pt x="347" y="262"/>
                    <a:pt x="312" y="282"/>
                  </a:cubicBezTo>
                  <a:cubicBezTo>
                    <a:pt x="289" y="295"/>
                    <a:pt x="263" y="302"/>
                    <a:pt x="237" y="302"/>
                  </a:cubicBezTo>
                  <a:cubicBezTo>
                    <a:pt x="183" y="302"/>
                    <a:pt x="133" y="273"/>
                    <a:pt x="106" y="227"/>
                  </a:cubicBezTo>
                  <a:cubicBezTo>
                    <a:pt x="86" y="192"/>
                    <a:pt x="81" y="151"/>
                    <a:pt x="91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1760538" y="5699125"/>
              <a:ext cx="323850" cy="138113"/>
            </a:xfrm>
            <a:custGeom>
              <a:rect b="b" l="l" r="r" t="t"/>
              <a:pathLst>
                <a:path extrusionOk="0" h="382" w="898">
                  <a:moveTo>
                    <a:pt x="851" y="139"/>
                  </a:moveTo>
                  <a:cubicBezTo>
                    <a:pt x="791" y="35"/>
                    <a:pt x="659" y="0"/>
                    <a:pt x="556" y="60"/>
                  </a:cubicBezTo>
                  <a:lnTo>
                    <a:pt x="0" y="381"/>
                  </a:lnTo>
                  <a:lnTo>
                    <a:pt x="833" y="381"/>
                  </a:lnTo>
                  <a:cubicBezTo>
                    <a:pt x="887" y="314"/>
                    <a:pt x="897" y="218"/>
                    <a:pt x="851" y="139"/>
                  </a:cubicBezTo>
                </a:path>
              </a:pathLst>
            </a:custGeom>
            <a:solidFill>
              <a:srgbClr val="00E6C7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-out + image v3a">
  <p:cSld name="Call-out + image v3a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/>
          <p:nvPr>
            <p:ph idx="2" type="pic"/>
          </p:nvPr>
        </p:nvSpPr>
        <p:spPr>
          <a:xfrm>
            <a:off x="5774400" y="457200"/>
            <a:ext cx="5943600" cy="5943600"/>
          </a:xfrm>
          <a:prstGeom prst="ellipse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6"/>
          <p:cNvSpPr txBox="1"/>
          <p:nvPr>
            <p:ph type="ctrTitle"/>
          </p:nvPr>
        </p:nvSpPr>
        <p:spPr>
          <a:xfrm>
            <a:off x="468000" y="457200"/>
            <a:ext cx="515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56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56"/>
          <p:cNvSpPr txBox="1"/>
          <p:nvPr>
            <p:ph idx="1" type="body"/>
          </p:nvPr>
        </p:nvSpPr>
        <p:spPr>
          <a:xfrm>
            <a:off x="468313" y="1224000"/>
            <a:ext cx="42243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890"/>
              <a:buFont typeface="Arial"/>
              <a:buNone/>
              <a:defRPr sz="5890"/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9" name="Google Shape;569;p56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70" name="Google Shape;570;p56"/>
          <p:cNvGrpSpPr/>
          <p:nvPr/>
        </p:nvGrpSpPr>
        <p:grpSpPr>
          <a:xfrm>
            <a:off x="4492994" y="-11627"/>
            <a:ext cx="7699696" cy="6871382"/>
            <a:chOff x="1639888" y="5257800"/>
            <a:chExt cx="649287" cy="579438"/>
          </a:xfrm>
        </p:grpSpPr>
        <p:sp>
          <p:nvSpPr>
            <p:cNvPr id="571" name="Google Shape;571;p56"/>
            <p:cNvSpPr/>
            <p:nvPr/>
          </p:nvSpPr>
          <p:spPr>
            <a:xfrm>
              <a:off x="2197100" y="5545138"/>
              <a:ext cx="92075" cy="157162"/>
            </a:xfrm>
            <a:custGeom>
              <a:rect b="b" l="l" r="r" t="t"/>
              <a:pathLst>
                <a:path extrusionOk="0" h="438" w="257">
                  <a:moveTo>
                    <a:pt x="139" y="31"/>
                  </a:moveTo>
                  <a:cubicBezTo>
                    <a:pt x="35" y="90"/>
                    <a:pt x="0" y="222"/>
                    <a:pt x="59" y="326"/>
                  </a:cubicBezTo>
                  <a:cubicBezTo>
                    <a:pt x="101" y="398"/>
                    <a:pt x="178" y="437"/>
                    <a:pt x="256" y="433"/>
                  </a:cubicBezTo>
                  <a:lnTo>
                    <a:pt x="256" y="2"/>
                  </a:lnTo>
                  <a:cubicBezTo>
                    <a:pt x="217" y="0"/>
                    <a:pt x="176" y="9"/>
                    <a:pt x="139" y="31"/>
                  </a:cubicBezTo>
                </a:path>
              </a:pathLst>
            </a:custGeom>
            <a:solidFill>
              <a:schemeClr val="accent4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1639888" y="5257800"/>
              <a:ext cx="174625" cy="131763"/>
            </a:xfrm>
            <a:custGeom>
              <a:rect b="b" l="l" r="r" t="t"/>
              <a:pathLst>
                <a:path extrusionOk="0" h="368" w="484">
                  <a:moveTo>
                    <a:pt x="50" y="259"/>
                  </a:moveTo>
                  <a:cubicBezTo>
                    <a:pt x="90" y="329"/>
                    <a:pt x="162" y="367"/>
                    <a:pt x="237" y="367"/>
                  </a:cubicBezTo>
                  <a:cubicBezTo>
                    <a:pt x="274" y="367"/>
                    <a:pt x="311" y="358"/>
                    <a:pt x="345" y="338"/>
                  </a:cubicBezTo>
                  <a:cubicBezTo>
                    <a:pt x="448" y="279"/>
                    <a:pt x="483" y="147"/>
                    <a:pt x="424" y="43"/>
                  </a:cubicBezTo>
                  <a:cubicBezTo>
                    <a:pt x="414" y="27"/>
                    <a:pt x="403" y="13"/>
                    <a:pt x="391" y="0"/>
                  </a:cubicBezTo>
                  <a:lnTo>
                    <a:pt x="83" y="0"/>
                  </a:lnTo>
                  <a:cubicBezTo>
                    <a:pt x="16" y="67"/>
                    <a:pt x="0" y="173"/>
                    <a:pt x="50" y="259"/>
                  </a:cubicBezTo>
                  <a:close/>
                  <a:moveTo>
                    <a:pt x="91" y="112"/>
                  </a:moveTo>
                  <a:cubicBezTo>
                    <a:pt x="102" y="73"/>
                    <a:pt x="127" y="41"/>
                    <a:pt x="161" y="21"/>
                  </a:cubicBezTo>
                  <a:cubicBezTo>
                    <a:pt x="184" y="8"/>
                    <a:pt x="210" y="1"/>
                    <a:pt x="237" y="1"/>
                  </a:cubicBezTo>
                  <a:lnTo>
                    <a:pt x="237" y="1"/>
                  </a:lnTo>
                  <a:cubicBezTo>
                    <a:pt x="290" y="1"/>
                    <a:pt x="340" y="30"/>
                    <a:pt x="367" y="76"/>
                  </a:cubicBezTo>
                  <a:cubicBezTo>
                    <a:pt x="387" y="111"/>
                    <a:pt x="393" y="151"/>
                    <a:pt x="382" y="190"/>
                  </a:cubicBezTo>
                  <a:cubicBezTo>
                    <a:pt x="372" y="229"/>
                    <a:pt x="347" y="262"/>
                    <a:pt x="312" y="282"/>
                  </a:cubicBezTo>
                  <a:cubicBezTo>
                    <a:pt x="289" y="295"/>
                    <a:pt x="263" y="302"/>
                    <a:pt x="237" y="302"/>
                  </a:cubicBezTo>
                  <a:cubicBezTo>
                    <a:pt x="183" y="302"/>
                    <a:pt x="133" y="273"/>
                    <a:pt x="106" y="227"/>
                  </a:cubicBezTo>
                  <a:cubicBezTo>
                    <a:pt x="86" y="192"/>
                    <a:pt x="81" y="151"/>
                    <a:pt x="91" y="1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1760538" y="5699125"/>
              <a:ext cx="323850" cy="138113"/>
            </a:xfrm>
            <a:custGeom>
              <a:rect b="b" l="l" r="r" t="t"/>
              <a:pathLst>
                <a:path extrusionOk="0" h="382" w="898">
                  <a:moveTo>
                    <a:pt x="851" y="139"/>
                  </a:moveTo>
                  <a:cubicBezTo>
                    <a:pt x="791" y="35"/>
                    <a:pt x="659" y="0"/>
                    <a:pt x="556" y="60"/>
                  </a:cubicBezTo>
                  <a:lnTo>
                    <a:pt x="0" y="381"/>
                  </a:lnTo>
                  <a:lnTo>
                    <a:pt x="833" y="381"/>
                  </a:lnTo>
                  <a:cubicBezTo>
                    <a:pt x="887" y="314"/>
                    <a:pt x="897" y="218"/>
                    <a:pt x="851" y="139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v1" type="obj">
  <p:cSld name="OBJEC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7"/>
          <p:cNvSpPr/>
          <p:nvPr/>
        </p:nvSpPr>
        <p:spPr>
          <a:xfrm>
            <a:off x="5250952" y="-14297"/>
            <a:ext cx="6980153" cy="6476148"/>
          </a:xfrm>
          <a:custGeom>
            <a:rect b="b" l="l" r="r" t="t"/>
            <a:pathLst>
              <a:path extrusionOk="0" h="10001" w="9928">
                <a:moveTo>
                  <a:pt x="675" y="7444"/>
                </a:moveTo>
                <a:cubicBezTo>
                  <a:pt x="1981" y="9890"/>
                  <a:pt x="4853" y="10723"/>
                  <a:pt x="7093" y="9321"/>
                </a:cubicBezTo>
                <a:lnTo>
                  <a:pt x="9928" y="7534"/>
                </a:lnTo>
                <a:cubicBezTo>
                  <a:pt x="9933" y="3264"/>
                  <a:pt x="9793" y="4117"/>
                  <a:pt x="9911" y="0"/>
                </a:cubicBezTo>
                <a:lnTo>
                  <a:pt x="2932" y="126"/>
                </a:lnTo>
                <a:cubicBezTo>
                  <a:pt x="-130" y="1989"/>
                  <a:pt x="-630" y="4972"/>
                  <a:pt x="675" y="7444"/>
                </a:cubicBezTo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" name="Google Shape;576;p57"/>
          <p:cNvGrpSpPr/>
          <p:nvPr/>
        </p:nvGrpSpPr>
        <p:grpSpPr>
          <a:xfrm>
            <a:off x="-8400" y="1375965"/>
            <a:ext cx="12192049" cy="5007671"/>
            <a:chOff x="1260475" y="7056192"/>
            <a:chExt cx="1028700" cy="422521"/>
          </a:xfrm>
        </p:grpSpPr>
        <p:sp>
          <p:nvSpPr>
            <p:cNvPr id="577" name="Google Shape;577;p57"/>
            <p:cNvSpPr/>
            <p:nvPr/>
          </p:nvSpPr>
          <p:spPr>
            <a:xfrm>
              <a:off x="1608138" y="7146925"/>
              <a:ext cx="38100" cy="61913"/>
            </a:xfrm>
            <a:custGeom>
              <a:rect b="b" l="l" r="r" t="t"/>
              <a:pathLst>
                <a:path extrusionOk="0" h="172" w="107">
                  <a:moveTo>
                    <a:pt x="99" y="171"/>
                  </a:moveTo>
                  <a:cubicBezTo>
                    <a:pt x="106" y="137"/>
                    <a:pt x="101" y="100"/>
                    <a:pt x="82" y="67"/>
                  </a:cubicBezTo>
                  <a:cubicBezTo>
                    <a:pt x="63" y="35"/>
                    <a:pt x="34" y="12"/>
                    <a:pt x="0" y="0"/>
                  </a:cubicBezTo>
                  <a:cubicBezTo>
                    <a:pt x="2" y="33"/>
                    <a:pt x="11" y="67"/>
                    <a:pt x="29" y="98"/>
                  </a:cubicBezTo>
                  <a:cubicBezTo>
                    <a:pt x="47" y="129"/>
                    <a:pt x="71" y="153"/>
                    <a:pt x="99" y="171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1608383" y="7056192"/>
              <a:ext cx="165100" cy="169863"/>
            </a:xfrm>
            <a:custGeom>
              <a:rect b="b" l="l" r="r" t="t"/>
              <a:pathLst>
                <a:path extrusionOk="0" h="471" w="457">
                  <a:moveTo>
                    <a:pt x="101" y="60"/>
                  </a:moveTo>
                  <a:cubicBezTo>
                    <a:pt x="49" y="90"/>
                    <a:pt x="15" y="138"/>
                    <a:pt x="0" y="191"/>
                  </a:cubicBezTo>
                  <a:cubicBezTo>
                    <a:pt x="54" y="205"/>
                    <a:pt x="101" y="241"/>
                    <a:pt x="131" y="292"/>
                  </a:cubicBezTo>
                  <a:cubicBezTo>
                    <a:pt x="160" y="344"/>
                    <a:pt x="167" y="402"/>
                    <a:pt x="153" y="455"/>
                  </a:cubicBezTo>
                  <a:cubicBezTo>
                    <a:pt x="206" y="470"/>
                    <a:pt x="265" y="464"/>
                    <a:pt x="317" y="434"/>
                  </a:cubicBezTo>
                  <a:cubicBezTo>
                    <a:pt x="420" y="374"/>
                    <a:pt x="456" y="242"/>
                    <a:pt x="396" y="139"/>
                  </a:cubicBezTo>
                  <a:cubicBezTo>
                    <a:pt x="336" y="36"/>
                    <a:pt x="204" y="0"/>
                    <a:pt x="101" y="6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7"/>
            <p:cNvSpPr/>
            <p:nvPr/>
          </p:nvSpPr>
          <p:spPr>
            <a:xfrm>
              <a:off x="1260475" y="7219950"/>
              <a:ext cx="228600" cy="258763"/>
            </a:xfrm>
            <a:custGeom>
              <a:rect b="b" l="l" r="r" t="t"/>
              <a:pathLst>
                <a:path extrusionOk="0" h="719" w="633">
                  <a:moveTo>
                    <a:pt x="572" y="139"/>
                  </a:moveTo>
                  <a:cubicBezTo>
                    <a:pt x="512" y="35"/>
                    <a:pt x="380" y="0"/>
                    <a:pt x="277" y="60"/>
                  </a:cubicBezTo>
                  <a:lnTo>
                    <a:pt x="0" y="219"/>
                  </a:lnTo>
                  <a:lnTo>
                    <a:pt x="0" y="718"/>
                  </a:lnTo>
                  <a:lnTo>
                    <a:pt x="493" y="434"/>
                  </a:lnTo>
                  <a:cubicBezTo>
                    <a:pt x="596" y="374"/>
                    <a:pt x="632" y="242"/>
                    <a:pt x="572" y="13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7"/>
            <p:cNvSpPr/>
            <p:nvPr/>
          </p:nvSpPr>
          <p:spPr>
            <a:xfrm>
              <a:off x="1501775" y="7121525"/>
              <a:ext cx="163512" cy="155575"/>
            </a:xfrm>
            <a:custGeom>
              <a:rect b="b" l="l" r="r" t="t"/>
              <a:pathLst>
                <a:path extrusionOk="0" h="432" w="456">
                  <a:moveTo>
                    <a:pt x="322" y="346"/>
                  </a:moveTo>
                  <a:cubicBezTo>
                    <a:pt x="299" y="359"/>
                    <a:pt x="273" y="366"/>
                    <a:pt x="247" y="366"/>
                  </a:cubicBezTo>
                  <a:cubicBezTo>
                    <a:pt x="193" y="366"/>
                    <a:pt x="143" y="337"/>
                    <a:pt x="116" y="291"/>
                  </a:cubicBezTo>
                  <a:cubicBezTo>
                    <a:pt x="96" y="256"/>
                    <a:pt x="91" y="216"/>
                    <a:pt x="101" y="177"/>
                  </a:cubicBezTo>
                  <a:cubicBezTo>
                    <a:pt x="111" y="139"/>
                    <a:pt x="136" y="105"/>
                    <a:pt x="171" y="85"/>
                  </a:cubicBezTo>
                  <a:cubicBezTo>
                    <a:pt x="194" y="72"/>
                    <a:pt x="220" y="65"/>
                    <a:pt x="246" y="65"/>
                  </a:cubicBezTo>
                  <a:lnTo>
                    <a:pt x="246" y="65"/>
                  </a:lnTo>
                  <a:cubicBezTo>
                    <a:pt x="263" y="65"/>
                    <a:pt x="280" y="68"/>
                    <a:pt x="295" y="73"/>
                  </a:cubicBezTo>
                  <a:cubicBezTo>
                    <a:pt x="294" y="51"/>
                    <a:pt x="297" y="28"/>
                    <a:pt x="302" y="7"/>
                  </a:cubicBezTo>
                  <a:cubicBezTo>
                    <a:pt x="284" y="2"/>
                    <a:pt x="265" y="0"/>
                    <a:pt x="246" y="0"/>
                  </a:cubicBezTo>
                  <a:cubicBezTo>
                    <a:pt x="210" y="0"/>
                    <a:pt x="173" y="9"/>
                    <a:pt x="139" y="29"/>
                  </a:cubicBezTo>
                  <a:cubicBezTo>
                    <a:pt x="35" y="88"/>
                    <a:pt x="0" y="220"/>
                    <a:pt x="59" y="323"/>
                  </a:cubicBezTo>
                  <a:cubicBezTo>
                    <a:pt x="99" y="393"/>
                    <a:pt x="172" y="431"/>
                    <a:pt x="247" y="431"/>
                  </a:cubicBezTo>
                  <a:cubicBezTo>
                    <a:pt x="283" y="431"/>
                    <a:pt x="320" y="422"/>
                    <a:pt x="354" y="403"/>
                  </a:cubicBezTo>
                  <a:cubicBezTo>
                    <a:pt x="406" y="373"/>
                    <a:pt x="441" y="325"/>
                    <a:pt x="455" y="271"/>
                  </a:cubicBezTo>
                  <a:cubicBezTo>
                    <a:pt x="434" y="266"/>
                    <a:pt x="413" y="257"/>
                    <a:pt x="394" y="244"/>
                  </a:cubicBezTo>
                  <a:cubicBezTo>
                    <a:pt x="386" y="286"/>
                    <a:pt x="361" y="323"/>
                    <a:pt x="322" y="346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7"/>
            <p:cNvSpPr/>
            <p:nvPr/>
          </p:nvSpPr>
          <p:spPr>
            <a:xfrm>
              <a:off x="1606550" y="7124455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39" y="101"/>
                  </a:moveTo>
                  <a:cubicBezTo>
                    <a:pt x="110" y="49"/>
                    <a:pt x="62" y="14"/>
                    <a:pt x="8" y="0"/>
                  </a:cubicBezTo>
                  <a:cubicBezTo>
                    <a:pt x="3" y="21"/>
                    <a:pt x="0" y="44"/>
                    <a:pt x="1" y="66"/>
                  </a:cubicBezTo>
                  <a:cubicBezTo>
                    <a:pt x="35" y="78"/>
                    <a:pt x="65" y="101"/>
                    <a:pt x="83" y="133"/>
                  </a:cubicBezTo>
                  <a:cubicBezTo>
                    <a:pt x="102" y="166"/>
                    <a:pt x="107" y="203"/>
                    <a:pt x="100" y="237"/>
                  </a:cubicBezTo>
                  <a:cubicBezTo>
                    <a:pt x="119" y="250"/>
                    <a:pt x="140" y="259"/>
                    <a:pt x="161" y="264"/>
                  </a:cubicBezTo>
                  <a:cubicBezTo>
                    <a:pt x="175" y="211"/>
                    <a:pt x="169" y="152"/>
                    <a:pt x="139" y="101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7"/>
            <p:cNvSpPr/>
            <p:nvPr/>
          </p:nvSpPr>
          <p:spPr>
            <a:xfrm>
              <a:off x="2101850" y="7213600"/>
              <a:ext cx="187325" cy="236539"/>
            </a:xfrm>
            <a:custGeom>
              <a:rect b="b" l="l" r="r" t="t"/>
              <a:pathLst>
                <a:path extrusionOk="0" h="655" w="522">
                  <a:moveTo>
                    <a:pt x="60" y="516"/>
                  </a:moveTo>
                  <a:cubicBezTo>
                    <a:pt x="120" y="619"/>
                    <a:pt x="252" y="654"/>
                    <a:pt x="355" y="595"/>
                  </a:cubicBezTo>
                  <a:lnTo>
                    <a:pt x="521" y="499"/>
                  </a:lnTo>
                  <a:lnTo>
                    <a:pt x="521" y="0"/>
                  </a:lnTo>
                  <a:lnTo>
                    <a:pt x="139" y="221"/>
                  </a:lnTo>
                  <a:cubicBezTo>
                    <a:pt x="36" y="280"/>
                    <a:pt x="0" y="412"/>
                    <a:pt x="60" y="516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57"/>
          <p:cNvSpPr txBox="1"/>
          <p:nvPr>
            <p:ph type="title"/>
          </p:nvPr>
        </p:nvSpPr>
        <p:spPr>
          <a:xfrm>
            <a:off x="468000" y="1224000"/>
            <a:ext cx="5158800" cy="22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890"/>
              <a:buFont typeface="Arial"/>
              <a:buNone/>
              <a:defRPr sz="589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57"/>
          <p:cNvSpPr txBox="1"/>
          <p:nvPr>
            <p:ph idx="1" type="body"/>
          </p:nvPr>
        </p:nvSpPr>
        <p:spPr>
          <a:xfrm>
            <a:off x="6935788" y="1359725"/>
            <a:ext cx="3849900" cy="4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589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70"/>
              <a:buFont typeface="Noto Sans Symbols"/>
              <a:buNone/>
              <a:defRPr sz="2170"/>
            </a:lvl1pPr>
            <a:lvl2pPr indent="-228600" lvl="1" marL="914400" rtl="0" algn="l">
              <a:lnSpc>
                <a:spcPct val="127222"/>
              </a:lnSpc>
              <a:spcBef>
                <a:spcPts val="8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57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57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57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6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out &amp; text large v1" type="twoObj">
  <p:cSld name="TWO_OBJECTS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58"/>
          <p:cNvSpPr txBox="1"/>
          <p:nvPr>
            <p:ph idx="1" type="body"/>
          </p:nvPr>
        </p:nvSpPr>
        <p:spPr>
          <a:xfrm>
            <a:off x="468000" y="1224000"/>
            <a:ext cx="51588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890"/>
              <a:buFont typeface="Arial"/>
              <a:buNone/>
              <a:defRPr sz="5890"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 sz="1800"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1" name="Google Shape;591;p58"/>
          <p:cNvSpPr txBox="1"/>
          <p:nvPr>
            <p:ph idx="2" type="body"/>
          </p:nvPr>
        </p:nvSpPr>
        <p:spPr>
          <a:xfrm>
            <a:off x="6566400" y="1368749"/>
            <a:ext cx="5158800" cy="4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indent="-228600" lvl="1" marL="914400" rtl="0" algn="l">
              <a:lnSpc>
                <a:spcPct val="118041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4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10"/>
              <a:buNone/>
              <a:defRPr/>
            </a:lvl3pPr>
            <a:lvl4pPr indent="-228600" lvl="3" marL="182880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None/>
              <a:defRPr/>
            </a:lvl4pPr>
            <a:lvl5pPr indent="-349472" lvl="4" marL="228600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2" name="Google Shape;592;p58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58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58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out &amp; text small v1">
  <p:cSld name="Pullout &amp; text small v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9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59"/>
          <p:cNvSpPr txBox="1"/>
          <p:nvPr>
            <p:ph idx="1" type="body"/>
          </p:nvPr>
        </p:nvSpPr>
        <p:spPr>
          <a:xfrm>
            <a:off x="468000" y="1330387"/>
            <a:ext cx="5158800" cy="4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107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90"/>
              <a:buFont typeface="Arial"/>
              <a:buNone/>
              <a:defRPr sz="2990"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 sz="1800"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8" name="Google Shape;598;p59"/>
          <p:cNvSpPr txBox="1"/>
          <p:nvPr>
            <p:ph idx="2" type="body"/>
          </p:nvPr>
        </p:nvSpPr>
        <p:spPr>
          <a:xfrm>
            <a:off x="6566400" y="1368749"/>
            <a:ext cx="4690800" cy="4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indent="-228600" lvl="1" marL="914400" rtl="0" algn="l">
              <a:lnSpc>
                <a:spcPct val="118041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4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10"/>
              <a:buNone/>
              <a:defRPr/>
            </a:lvl3pPr>
            <a:lvl4pPr indent="-228600" lvl="3" marL="182880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None/>
              <a:defRPr/>
            </a:lvl4pPr>
            <a:lvl5pPr indent="-349472" lvl="4" marL="228600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99" name="Google Shape;599;p59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59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tats v1">
  <p:cSld name="Text &amp; stats v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0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60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60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" name="Google Shape;605;p60"/>
          <p:cNvSpPr txBox="1"/>
          <p:nvPr>
            <p:ph idx="1" type="body"/>
          </p:nvPr>
        </p:nvSpPr>
        <p:spPr>
          <a:xfrm>
            <a:off x="468000" y="1354138"/>
            <a:ext cx="37548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6" name="Google Shape;606;p60"/>
          <p:cNvSpPr txBox="1"/>
          <p:nvPr>
            <p:ph idx="2" type="body"/>
          </p:nvPr>
        </p:nvSpPr>
        <p:spPr>
          <a:xfrm>
            <a:off x="4687200" y="1354138"/>
            <a:ext cx="37548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" name="Google Shape;607;p60"/>
          <p:cNvSpPr txBox="1"/>
          <p:nvPr>
            <p:ph idx="3" type="body"/>
          </p:nvPr>
        </p:nvSpPr>
        <p:spPr>
          <a:xfrm>
            <a:off x="9378000" y="1354138"/>
            <a:ext cx="18612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v2">
  <p:cSld name="Agenda v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1"/>
          <p:cNvSpPr/>
          <p:nvPr/>
        </p:nvSpPr>
        <p:spPr>
          <a:xfrm>
            <a:off x="5250952" y="-14297"/>
            <a:ext cx="6980153" cy="6476148"/>
          </a:xfrm>
          <a:custGeom>
            <a:rect b="b" l="l" r="r" t="t"/>
            <a:pathLst>
              <a:path extrusionOk="0" h="10001" w="9928">
                <a:moveTo>
                  <a:pt x="675" y="7444"/>
                </a:moveTo>
                <a:cubicBezTo>
                  <a:pt x="1981" y="9890"/>
                  <a:pt x="4853" y="10723"/>
                  <a:pt x="7093" y="9321"/>
                </a:cubicBezTo>
                <a:lnTo>
                  <a:pt x="9928" y="7534"/>
                </a:lnTo>
                <a:cubicBezTo>
                  <a:pt x="9933" y="3264"/>
                  <a:pt x="9793" y="4117"/>
                  <a:pt x="9911" y="0"/>
                </a:cubicBezTo>
                <a:lnTo>
                  <a:pt x="2932" y="126"/>
                </a:lnTo>
                <a:cubicBezTo>
                  <a:pt x="-130" y="1989"/>
                  <a:pt x="-630" y="4972"/>
                  <a:pt x="675" y="7444"/>
                </a:cubicBezTo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61"/>
          <p:cNvGrpSpPr/>
          <p:nvPr/>
        </p:nvGrpSpPr>
        <p:grpSpPr>
          <a:xfrm>
            <a:off x="58" y="1436680"/>
            <a:ext cx="12192049" cy="5015625"/>
            <a:chOff x="1260475" y="7055521"/>
            <a:chExt cx="1028700" cy="423192"/>
          </a:xfrm>
        </p:grpSpPr>
        <p:sp>
          <p:nvSpPr>
            <p:cNvPr id="611" name="Google Shape;611;p61"/>
            <p:cNvSpPr/>
            <p:nvPr/>
          </p:nvSpPr>
          <p:spPr>
            <a:xfrm>
              <a:off x="1608138" y="7146925"/>
              <a:ext cx="38100" cy="61913"/>
            </a:xfrm>
            <a:custGeom>
              <a:rect b="b" l="l" r="r" t="t"/>
              <a:pathLst>
                <a:path extrusionOk="0" h="172" w="107">
                  <a:moveTo>
                    <a:pt x="99" y="171"/>
                  </a:moveTo>
                  <a:cubicBezTo>
                    <a:pt x="106" y="137"/>
                    <a:pt x="101" y="100"/>
                    <a:pt x="82" y="67"/>
                  </a:cubicBezTo>
                  <a:cubicBezTo>
                    <a:pt x="63" y="35"/>
                    <a:pt x="34" y="12"/>
                    <a:pt x="0" y="0"/>
                  </a:cubicBezTo>
                  <a:cubicBezTo>
                    <a:pt x="2" y="33"/>
                    <a:pt x="11" y="67"/>
                    <a:pt x="29" y="98"/>
                  </a:cubicBezTo>
                  <a:cubicBezTo>
                    <a:pt x="47" y="129"/>
                    <a:pt x="71" y="153"/>
                    <a:pt x="99" y="171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1"/>
            <p:cNvSpPr/>
            <p:nvPr/>
          </p:nvSpPr>
          <p:spPr>
            <a:xfrm>
              <a:off x="1609054" y="7055521"/>
              <a:ext cx="165100" cy="169863"/>
            </a:xfrm>
            <a:custGeom>
              <a:rect b="b" l="l" r="r" t="t"/>
              <a:pathLst>
                <a:path extrusionOk="0" h="471" w="457">
                  <a:moveTo>
                    <a:pt x="101" y="60"/>
                  </a:moveTo>
                  <a:cubicBezTo>
                    <a:pt x="49" y="90"/>
                    <a:pt x="15" y="138"/>
                    <a:pt x="0" y="191"/>
                  </a:cubicBezTo>
                  <a:cubicBezTo>
                    <a:pt x="54" y="205"/>
                    <a:pt x="101" y="241"/>
                    <a:pt x="131" y="292"/>
                  </a:cubicBezTo>
                  <a:cubicBezTo>
                    <a:pt x="160" y="344"/>
                    <a:pt x="167" y="402"/>
                    <a:pt x="153" y="455"/>
                  </a:cubicBezTo>
                  <a:cubicBezTo>
                    <a:pt x="206" y="470"/>
                    <a:pt x="265" y="464"/>
                    <a:pt x="317" y="434"/>
                  </a:cubicBezTo>
                  <a:cubicBezTo>
                    <a:pt x="420" y="374"/>
                    <a:pt x="456" y="242"/>
                    <a:pt x="396" y="139"/>
                  </a:cubicBezTo>
                  <a:cubicBezTo>
                    <a:pt x="336" y="36"/>
                    <a:pt x="204" y="0"/>
                    <a:pt x="101" y="60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1"/>
            <p:cNvSpPr/>
            <p:nvPr/>
          </p:nvSpPr>
          <p:spPr>
            <a:xfrm>
              <a:off x="1260475" y="7219950"/>
              <a:ext cx="228600" cy="258763"/>
            </a:xfrm>
            <a:custGeom>
              <a:rect b="b" l="l" r="r" t="t"/>
              <a:pathLst>
                <a:path extrusionOk="0" h="719" w="633">
                  <a:moveTo>
                    <a:pt x="572" y="139"/>
                  </a:moveTo>
                  <a:cubicBezTo>
                    <a:pt x="512" y="35"/>
                    <a:pt x="380" y="0"/>
                    <a:pt x="277" y="60"/>
                  </a:cubicBezTo>
                  <a:lnTo>
                    <a:pt x="0" y="219"/>
                  </a:lnTo>
                  <a:lnTo>
                    <a:pt x="0" y="718"/>
                  </a:lnTo>
                  <a:lnTo>
                    <a:pt x="493" y="434"/>
                  </a:lnTo>
                  <a:cubicBezTo>
                    <a:pt x="596" y="374"/>
                    <a:pt x="632" y="242"/>
                    <a:pt x="572" y="13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1"/>
            <p:cNvSpPr/>
            <p:nvPr/>
          </p:nvSpPr>
          <p:spPr>
            <a:xfrm>
              <a:off x="1501775" y="7121525"/>
              <a:ext cx="163512" cy="155575"/>
            </a:xfrm>
            <a:custGeom>
              <a:rect b="b" l="l" r="r" t="t"/>
              <a:pathLst>
                <a:path extrusionOk="0" h="432" w="456">
                  <a:moveTo>
                    <a:pt x="322" y="346"/>
                  </a:moveTo>
                  <a:cubicBezTo>
                    <a:pt x="299" y="359"/>
                    <a:pt x="273" y="366"/>
                    <a:pt x="247" y="366"/>
                  </a:cubicBezTo>
                  <a:cubicBezTo>
                    <a:pt x="193" y="366"/>
                    <a:pt x="143" y="337"/>
                    <a:pt x="116" y="291"/>
                  </a:cubicBezTo>
                  <a:cubicBezTo>
                    <a:pt x="96" y="256"/>
                    <a:pt x="91" y="216"/>
                    <a:pt x="101" y="177"/>
                  </a:cubicBezTo>
                  <a:cubicBezTo>
                    <a:pt x="111" y="139"/>
                    <a:pt x="136" y="105"/>
                    <a:pt x="171" y="85"/>
                  </a:cubicBezTo>
                  <a:cubicBezTo>
                    <a:pt x="194" y="72"/>
                    <a:pt x="220" y="65"/>
                    <a:pt x="246" y="65"/>
                  </a:cubicBezTo>
                  <a:lnTo>
                    <a:pt x="246" y="65"/>
                  </a:lnTo>
                  <a:cubicBezTo>
                    <a:pt x="263" y="65"/>
                    <a:pt x="280" y="68"/>
                    <a:pt x="295" y="73"/>
                  </a:cubicBezTo>
                  <a:cubicBezTo>
                    <a:pt x="294" y="51"/>
                    <a:pt x="297" y="28"/>
                    <a:pt x="302" y="7"/>
                  </a:cubicBezTo>
                  <a:cubicBezTo>
                    <a:pt x="284" y="2"/>
                    <a:pt x="265" y="0"/>
                    <a:pt x="246" y="0"/>
                  </a:cubicBezTo>
                  <a:cubicBezTo>
                    <a:pt x="210" y="0"/>
                    <a:pt x="173" y="9"/>
                    <a:pt x="139" y="29"/>
                  </a:cubicBezTo>
                  <a:cubicBezTo>
                    <a:pt x="35" y="88"/>
                    <a:pt x="0" y="220"/>
                    <a:pt x="59" y="323"/>
                  </a:cubicBezTo>
                  <a:cubicBezTo>
                    <a:pt x="99" y="393"/>
                    <a:pt x="172" y="431"/>
                    <a:pt x="247" y="431"/>
                  </a:cubicBezTo>
                  <a:cubicBezTo>
                    <a:pt x="283" y="431"/>
                    <a:pt x="320" y="422"/>
                    <a:pt x="354" y="403"/>
                  </a:cubicBezTo>
                  <a:cubicBezTo>
                    <a:pt x="406" y="373"/>
                    <a:pt x="441" y="325"/>
                    <a:pt x="455" y="271"/>
                  </a:cubicBezTo>
                  <a:cubicBezTo>
                    <a:pt x="434" y="266"/>
                    <a:pt x="413" y="257"/>
                    <a:pt x="394" y="244"/>
                  </a:cubicBezTo>
                  <a:cubicBezTo>
                    <a:pt x="386" y="286"/>
                    <a:pt x="361" y="323"/>
                    <a:pt x="322" y="3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1"/>
            <p:cNvSpPr/>
            <p:nvPr/>
          </p:nvSpPr>
          <p:spPr>
            <a:xfrm>
              <a:off x="1606550" y="7124455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39" y="101"/>
                  </a:moveTo>
                  <a:cubicBezTo>
                    <a:pt x="110" y="49"/>
                    <a:pt x="62" y="14"/>
                    <a:pt x="8" y="0"/>
                  </a:cubicBezTo>
                  <a:cubicBezTo>
                    <a:pt x="3" y="21"/>
                    <a:pt x="0" y="44"/>
                    <a:pt x="1" y="66"/>
                  </a:cubicBezTo>
                  <a:cubicBezTo>
                    <a:pt x="35" y="78"/>
                    <a:pt x="65" y="101"/>
                    <a:pt x="83" y="133"/>
                  </a:cubicBezTo>
                  <a:cubicBezTo>
                    <a:pt x="102" y="166"/>
                    <a:pt x="107" y="203"/>
                    <a:pt x="100" y="237"/>
                  </a:cubicBezTo>
                  <a:cubicBezTo>
                    <a:pt x="119" y="250"/>
                    <a:pt x="140" y="259"/>
                    <a:pt x="161" y="264"/>
                  </a:cubicBezTo>
                  <a:cubicBezTo>
                    <a:pt x="175" y="211"/>
                    <a:pt x="169" y="152"/>
                    <a:pt x="139" y="1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1"/>
            <p:cNvSpPr/>
            <p:nvPr/>
          </p:nvSpPr>
          <p:spPr>
            <a:xfrm>
              <a:off x="2101850" y="7213600"/>
              <a:ext cx="187325" cy="236539"/>
            </a:xfrm>
            <a:custGeom>
              <a:rect b="b" l="l" r="r" t="t"/>
              <a:pathLst>
                <a:path extrusionOk="0" h="655" w="522">
                  <a:moveTo>
                    <a:pt x="60" y="516"/>
                  </a:moveTo>
                  <a:cubicBezTo>
                    <a:pt x="120" y="619"/>
                    <a:pt x="252" y="654"/>
                    <a:pt x="355" y="595"/>
                  </a:cubicBezTo>
                  <a:lnTo>
                    <a:pt x="521" y="499"/>
                  </a:lnTo>
                  <a:lnTo>
                    <a:pt x="521" y="0"/>
                  </a:lnTo>
                  <a:lnTo>
                    <a:pt x="139" y="221"/>
                  </a:lnTo>
                  <a:cubicBezTo>
                    <a:pt x="36" y="280"/>
                    <a:pt x="0" y="412"/>
                    <a:pt x="60" y="516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7" name="Google Shape;617;p61"/>
          <p:cNvSpPr txBox="1"/>
          <p:nvPr>
            <p:ph type="title"/>
          </p:nvPr>
        </p:nvSpPr>
        <p:spPr>
          <a:xfrm>
            <a:off x="468000" y="1224000"/>
            <a:ext cx="5158800" cy="22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890"/>
              <a:buFont typeface="Arial"/>
              <a:buNone/>
              <a:defRPr sz="589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61"/>
          <p:cNvSpPr txBox="1"/>
          <p:nvPr>
            <p:ph idx="1" type="body"/>
          </p:nvPr>
        </p:nvSpPr>
        <p:spPr>
          <a:xfrm>
            <a:off x="6935788" y="1359725"/>
            <a:ext cx="3849900" cy="4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589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70"/>
              <a:buFont typeface="Noto Sans Symbols"/>
              <a:buNone/>
              <a:defRPr sz="2170"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8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9" name="Google Shape;619;p61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61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61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69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out &amp; text large v2">
  <p:cSld name="Pullout &amp; text large v2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62"/>
          <p:cNvSpPr txBox="1"/>
          <p:nvPr>
            <p:ph idx="1" type="body"/>
          </p:nvPr>
        </p:nvSpPr>
        <p:spPr>
          <a:xfrm>
            <a:off x="468000" y="1224000"/>
            <a:ext cx="51588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890"/>
              <a:buFont typeface="Arial"/>
              <a:buNone/>
              <a:defRPr sz="5890"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 sz="1800"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25" name="Google Shape;625;p62"/>
          <p:cNvSpPr txBox="1"/>
          <p:nvPr>
            <p:ph idx="2" type="body"/>
          </p:nvPr>
        </p:nvSpPr>
        <p:spPr>
          <a:xfrm>
            <a:off x="6566400" y="1368749"/>
            <a:ext cx="5158800" cy="4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4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18041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4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10"/>
              <a:buNone/>
              <a:defRPr/>
            </a:lvl3pPr>
            <a:lvl4pPr indent="-228600" lvl="3" marL="182880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None/>
              <a:defRPr/>
            </a:lvl4pPr>
            <a:lvl5pPr indent="-349472" lvl="4" marL="228600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26" name="Google Shape;626;p62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62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62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out &amp; text small v2">
  <p:cSld name="Pullout &amp; text small v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3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63"/>
          <p:cNvSpPr txBox="1"/>
          <p:nvPr>
            <p:ph idx="1" type="body"/>
          </p:nvPr>
        </p:nvSpPr>
        <p:spPr>
          <a:xfrm>
            <a:off x="468000" y="1332000"/>
            <a:ext cx="5158800" cy="48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107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90"/>
              <a:buFont typeface="Arial"/>
              <a:buNone/>
              <a:defRPr sz="2990"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 sz="1800"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32" name="Google Shape;632;p63"/>
          <p:cNvSpPr txBox="1"/>
          <p:nvPr>
            <p:ph idx="2" type="body"/>
          </p:nvPr>
        </p:nvSpPr>
        <p:spPr>
          <a:xfrm>
            <a:off x="6566400" y="1368749"/>
            <a:ext cx="4690800" cy="4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4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18041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4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10"/>
              <a:buNone/>
              <a:defRPr/>
            </a:lvl3pPr>
            <a:lvl4pPr indent="-228600" lvl="3" marL="182880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None/>
              <a:defRPr/>
            </a:lvl4pPr>
            <a:lvl5pPr indent="-349472" lvl="4" marL="228600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33" name="Google Shape;633;p63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63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tats v2">
  <p:cSld name="Text &amp; stats v2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4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64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64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9" name="Google Shape;639;p64"/>
          <p:cNvSpPr txBox="1"/>
          <p:nvPr>
            <p:ph idx="1" type="body"/>
          </p:nvPr>
        </p:nvSpPr>
        <p:spPr>
          <a:xfrm>
            <a:off x="468000" y="1354138"/>
            <a:ext cx="37548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4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3"/>
              </a:buClr>
              <a:buSzPts val="1410"/>
              <a:buNone/>
              <a:defRPr>
                <a:solidFill>
                  <a:schemeClr val="accent3"/>
                </a:solidFill>
              </a:defRPr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0" name="Google Shape;640;p64"/>
          <p:cNvSpPr txBox="1"/>
          <p:nvPr>
            <p:ph idx="2" type="body"/>
          </p:nvPr>
        </p:nvSpPr>
        <p:spPr>
          <a:xfrm>
            <a:off x="4687200" y="1354138"/>
            <a:ext cx="37548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4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3"/>
              </a:buClr>
              <a:buSzPts val="1410"/>
              <a:buNone/>
              <a:defRPr>
                <a:solidFill>
                  <a:schemeClr val="accent3"/>
                </a:solidFill>
              </a:defRPr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1" name="Google Shape;641;p64"/>
          <p:cNvSpPr txBox="1"/>
          <p:nvPr>
            <p:ph idx="3" type="body"/>
          </p:nvPr>
        </p:nvSpPr>
        <p:spPr>
          <a:xfrm>
            <a:off x="9378000" y="1354138"/>
            <a:ext cx="18612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4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image">
  <p:cSld name="Content + image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5"/>
          <p:cNvSpPr txBox="1"/>
          <p:nvPr>
            <p:ph type="title"/>
          </p:nvPr>
        </p:nvSpPr>
        <p:spPr>
          <a:xfrm>
            <a:off x="471600" y="457200"/>
            <a:ext cx="52992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65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65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6" name="Google Shape;646;p65"/>
          <p:cNvSpPr txBox="1"/>
          <p:nvPr>
            <p:ph idx="1" type="body"/>
          </p:nvPr>
        </p:nvSpPr>
        <p:spPr>
          <a:xfrm>
            <a:off x="468000" y="1354138"/>
            <a:ext cx="41040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sz="1940"/>
            </a:lvl1pPr>
            <a:lvl2pPr indent="-228600" lvl="1" marL="914400" rtl="0" algn="l">
              <a:lnSpc>
                <a:spcPct val="118041"/>
              </a:lnSpc>
              <a:spcBef>
                <a:spcPts val="1940"/>
              </a:spcBef>
              <a:spcAft>
                <a:spcPts val="0"/>
              </a:spcAft>
              <a:buClr>
                <a:schemeClr val="dk2"/>
              </a:buClr>
              <a:buSzPts val="1940"/>
              <a:buNone/>
              <a:defRPr sz="1940"/>
            </a:lvl2pPr>
            <a:lvl3pPr indent="-228600" lvl="2" marL="1371600" rtl="0" algn="l">
              <a:lnSpc>
                <a:spcPct val="124822"/>
              </a:lnSpc>
              <a:spcBef>
                <a:spcPts val="1940"/>
              </a:spcBef>
              <a:spcAft>
                <a:spcPts val="0"/>
              </a:spcAft>
              <a:buClr>
                <a:schemeClr val="accent2"/>
              </a:buClr>
              <a:buSzPts val="1410"/>
              <a:buNone/>
              <a:defRPr sz="1410"/>
            </a:lvl3pPr>
            <a:lvl4pPr indent="-228600" lvl="3" marL="182880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None/>
              <a:defRPr sz="1410"/>
            </a:lvl4pPr>
            <a:lvl5pPr indent="-349472" lvl="4" marL="228600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Char char="•"/>
              <a:defRPr sz="1410"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" name="Google Shape;647;p65"/>
          <p:cNvSpPr/>
          <p:nvPr>
            <p:ph idx="2" type="pic"/>
          </p:nvPr>
        </p:nvSpPr>
        <p:spPr>
          <a:xfrm>
            <a:off x="5774400" y="457200"/>
            <a:ext cx="5943600" cy="5943600"/>
          </a:xfrm>
          <a:prstGeom prst="ellipse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Quote + image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6"/>
          <p:cNvSpPr/>
          <p:nvPr>
            <p:ph idx="2" type="pic"/>
          </p:nvPr>
        </p:nvSpPr>
        <p:spPr>
          <a:xfrm>
            <a:off x="5623200" y="-11873"/>
            <a:ext cx="6569100" cy="68700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66"/>
          <p:cNvSpPr txBox="1"/>
          <p:nvPr>
            <p:ph type="ctrTitle"/>
          </p:nvPr>
        </p:nvSpPr>
        <p:spPr>
          <a:xfrm>
            <a:off x="468000" y="457200"/>
            <a:ext cx="515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66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66"/>
          <p:cNvSpPr txBox="1"/>
          <p:nvPr>
            <p:ph idx="1" type="body"/>
          </p:nvPr>
        </p:nvSpPr>
        <p:spPr>
          <a:xfrm>
            <a:off x="468312" y="1282889"/>
            <a:ext cx="51588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3" name="Google Shape;653;p66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66"/>
          <p:cNvSpPr txBox="1"/>
          <p:nvPr>
            <p:ph idx="3" type="body"/>
          </p:nvPr>
        </p:nvSpPr>
        <p:spPr>
          <a:xfrm>
            <a:off x="468313" y="4294800"/>
            <a:ext cx="32241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48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sz="1410"/>
            </a:lvl1pPr>
            <a:lvl2pPr indent="-228600" lvl="1" marL="914400" rtl="0" algn="l">
              <a:lnSpc>
                <a:spcPct val="124822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10"/>
              <a:buNone/>
              <a:defRPr sz="1410">
                <a:solidFill>
                  <a:schemeClr val="accent4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5" name="Google Shape;65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549" y="1354138"/>
            <a:ext cx="112776" cy="11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3 images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7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67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67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0" name="Google Shape;660;p67"/>
          <p:cNvSpPr txBox="1"/>
          <p:nvPr>
            <p:ph idx="1" type="body"/>
          </p:nvPr>
        </p:nvSpPr>
        <p:spPr>
          <a:xfrm>
            <a:off x="468000" y="3996000"/>
            <a:ext cx="32760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1" name="Google Shape;661;p67"/>
          <p:cNvSpPr txBox="1"/>
          <p:nvPr>
            <p:ph idx="2" type="body"/>
          </p:nvPr>
        </p:nvSpPr>
        <p:spPr>
          <a:xfrm>
            <a:off x="4458600" y="3996000"/>
            <a:ext cx="32760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2" name="Google Shape;662;p67"/>
          <p:cNvSpPr txBox="1"/>
          <p:nvPr>
            <p:ph idx="3" type="body"/>
          </p:nvPr>
        </p:nvSpPr>
        <p:spPr>
          <a:xfrm>
            <a:off x="8448887" y="3996000"/>
            <a:ext cx="32760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3" name="Google Shape;663;p67"/>
          <p:cNvSpPr/>
          <p:nvPr>
            <p:ph idx="4" type="pic"/>
          </p:nvPr>
        </p:nvSpPr>
        <p:spPr>
          <a:xfrm>
            <a:off x="468000" y="1368000"/>
            <a:ext cx="3276000" cy="18288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4" name="Google Shape;664;p67"/>
          <p:cNvSpPr/>
          <p:nvPr>
            <p:ph idx="5" type="pic"/>
          </p:nvPr>
        </p:nvSpPr>
        <p:spPr>
          <a:xfrm>
            <a:off x="4458600" y="1368000"/>
            <a:ext cx="3276000" cy="18288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67"/>
          <p:cNvSpPr/>
          <p:nvPr>
            <p:ph idx="6" type="pic"/>
          </p:nvPr>
        </p:nvSpPr>
        <p:spPr>
          <a:xfrm>
            <a:off x="8448887" y="1368000"/>
            <a:ext cx="3276000" cy="18288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67"/>
          <p:cNvSpPr/>
          <p:nvPr>
            <p:ph idx="7" type="body"/>
          </p:nvPr>
        </p:nvSpPr>
        <p:spPr>
          <a:xfrm>
            <a:off x="468000" y="3657600"/>
            <a:ext cx="270000" cy="27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p67"/>
          <p:cNvSpPr/>
          <p:nvPr>
            <p:ph idx="8" type="body"/>
          </p:nvPr>
        </p:nvSpPr>
        <p:spPr>
          <a:xfrm>
            <a:off x="4458600" y="3657600"/>
            <a:ext cx="270000" cy="27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" name="Google Shape;668;p67"/>
          <p:cNvSpPr/>
          <p:nvPr>
            <p:ph idx="9" type="body"/>
          </p:nvPr>
        </p:nvSpPr>
        <p:spPr>
          <a:xfrm>
            <a:off x="8448887" y="3657600"/>
            <a:ext cx="270000" cy="27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 v3">
  <p:cSld name="Stats v3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68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68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3" name="Google Shape;673;p68"/>
          <p:cNvSpPr txBox="1"/>
          <p:nvPr>
            <p:ph idx="1" type="body"/>
          </p:nvPr>
        </p:nvSpPr>
        <p:spPr>
          <a:xfrm>
            <a:off x="468000" y="1354138"/>
            <a:ext cx="42120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None/>
              <a:defRPr>
                <a:solidFill>
                  <a:schemeClr val="accent2"/>
                </a:solidFill>
              </a:defRPr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4" name="Google Shape;674;p68"/>
          <p:cNvSpPr txBox="1"/>
          <p:nvPr>
            <p:ph idx="2" type="body"/>
          </p:nvPr>
        </p:nvSpPr>
        <p:spPr>
          <a:xfrm>
            <a:off x="9000000" y="1354137"/>
            <a:ext cx="22680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4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5" name="Google Shape;675;p68"/>
          <p:cNvSpPr txBox="1"/>
          <p:nvPr>
            <p:ph idx="3" type="body"/>
          </p:nvPr>
        </p:nvSpPr>
        <p:spPr>
          <a:xfrm>
            <a:off x="6484915" y="1354137"/>
            <a:ext cx="2268000" cy="4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94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9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69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69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69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1" name="Google Shape;681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8000" y="3240000"/>
            <a:ext cx="112395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9"/>
          <p:cNvSpPr/>
          <p:nvPr>
            <p:ph idx="2" type="media"/>
          </p:nvPr>
        </p:nvSpPr>
        <p:spPr>
          <a:xfrm>
            <a:off x="2160000" y="1404000"/>
            <a:ext cx="7200" cy="18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3" name="Google Shape;683;p69"/>
          <p:cNvSpPr/>
          <p:nvPr>
            <p:ph idx="3" type="media"/>
          </p:nvPr>
        </p:nvSpPr>
        <p:spPr>
          <a:xfrm>
            <a:off x="4500000" y="1404000"/>
            <a:ext cx="7200" cy="18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4" name="Google Shape;684;p69"/>
          <p:cNvSpPr/>
          <p:nvPr>
            <p:ph idx="4" type="media"/>
          </p:nvPr>
        </p:nvSpPr>
        <p:spPr>
          <a:xfrm>
            <a:off x="6840000" y="1404000"/>
            <a:ext cx="7200" cy="18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5" name="Google Shape;685;p69"/>
          <p:cNvSpPr/>
          <p:nvPr>
            <p:ph idx="5" type="media"/>
          </p:nvPr>
        </p:nvSpPr>
        <p:spPr>
          <a:xfrm>
            <a:off x="9180000" y="1404000"/>
            <a:ext cx="7200" cy="18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9"/>
          <p:cNvSpPr/>
          <p:nvPr>
            <p:ph idx="6" type="media"/>
          </p:nvPr>
        </p:nvSpPr>
        <p:spPr>
          <a:xfrm>
            <a:off x="1260000" y="3697200"/>
            <a:ext cx="7200" cy="18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9"/>
          <p:cNvSpPr/>
          <p:nvPr>
            <p:ph idx="7" type="media"/>
          </p:nvPr>
        </p:nvSpPr>
        <p:spPr>
          <a:xfrm>
            <a:off x="3600000" y="3697200"/>
            <a:ext cx="7200" cy="18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69"/>
          <p:cNvSpPr/>
          <p:nvPr>
            <p:ph idx="8" type="media"/>
          </p:nvPr>
        </p:nvSpPr>
        <p:spPr>
          <a:xfrm>
            <a:off x="5940000" y="3697200"/>
            <a:ext cx="7200" cy="18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9" name="Google Shape;689;p69"/>
          <p:cNvSpPr/>
          <p:nvPr>
            <p:ph idx="9" type="media"/>
          </p:nvPr>
        </p:nvSpPr>
        <p:spPr>
          <a:xfrm>
            <a:off x="8280000" y="3697200"/>
            <a:ext cx="7200" cy="18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p69"/>
          <p:cNvSpPr txBox="1"/>
          <p:nvPr>
            <p:ph idx="1" type="body"/>
          </p:nvPr>
        </p:nvSpPr>
        <p:spPr>
          <a:xfrm>
            <a:off x="2376000" y="21600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l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69"/>
          <p:cNvSpPr txBox="1"/>
          <p:nvPr>
            <p:ph idx="13" type="body"/>
          </p:nvPr>
        </p:nvSpPr>
        <p:spPr>
          <a:xfrm>
            <a:off x="4716000" y="21600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l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2" name="Google Shape;692;p69"/>
          <p:cNvSpPr txBox="1"/>
          <p:nvPr>
            <p:ph idx="14" type="body"/>
          </p:nvPr>
        </p:nvSpPr>
        <p:spPr>
          <a:xfrm>
            <a:off x="7056000" y="21600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l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3" name="Google Shape;693;p69"/>
          <p:cNvSpPr txBox="1"/>
          <p:nvPr>
            <p:ph idx="15" type="body"/>
          </p:nvPr>
        </p:nvSpPr>
        <p:spPr>
          <a:xfrm>
            <a:off x="9396000" y="21600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l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4" name="Google Shape;694;p69"/>
          <p:cNvSpPr txBox="1"/>
          <p:nvPr>
            <p:ph idx="16" type="body"/>
          </p:nvPr>
        </p:nvSpPr>
        <p:spPr>
          <a:xfrm>
            <a:off x="1476000" y="48240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l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5" name="Google Shape;695;p69"/>
          <p:cNvSpPr txBox="1"/>
          <p:nvPr>
            <p:ph idx="17" type="body"/>
          </p:nvPr>
        </p:nvSpPr>
        <p:spPr>
          <a:xfrm>
            <a:off x="3816000" y="48240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l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6" name="Google Shape;696;p69"/>
          <p:cNvSpPr txBox="1"/>
          <p:nvPr>
            <p:ph idx="18" type="body"/>
          </p:nvPr>
        </p:nvSpPr>
        <p:spPr>
          <a:xfrm>
            <a:off x="6156000" y="48240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l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69"/>
          <p:cNvSpPr txBox="1"/>
          <p:nvPr>
            <p:ph idx="19" type="body"/>
          </p:nvPr>
        </p:nvSpPr>
        <p:spPr>
          <a:xfrm>
            <a:off x="8496000" y="4824000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l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n circles">
  <p:cSld name="Text in circles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0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70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70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70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3" name="Google Shape;703;p70"/>
          <p:cNvSpPr/>
          <p:nvPr>
            <p:ph idx="1" type="body"/>
          </p:nvPr>
        </p:nvSpPr>
        <p:spPr>
          <a:xfrm>
            <a:off x="1404000" y="1044000"/>
            <a:ext cx="2700000" cy="270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0"/>
              <a:buFont typeface="Arial"/>
              <a:buNone/>
              <a:defRPr sz="141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4" name="Google Shape;704;p70"/>
          <p:cNvSpPr/>
          <p:nvPr>
            <p:ph idx="2" type="body"/>
          </p:nvPr>
        </p:nvSpPr>
        <p:spPr>
          <a:xfrm>
            <a:off x="4746600" y="1044000"/>
            <a:ext cx="2700000" cy="27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0"/>
              <a:buFont typeface="Arial"/>
              <a:buNone/>
              <a:defRPr sz="141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5" name="Google Shape;705;p70"/>
          <p:cNvSpPr/>
          <p:nvPr>
            <p:ph idx="3" type="body"/>
          </p:nvPr>
        </p:nvSpPr>
        <p:spPr>
          <a:xfrm>
            <a:off x="8089200" y="1044000"/>
            <a:ext cx="2700000" cy="27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0"/>
              <a:buFont typeface="Arial"/>
              <a:buNone/>
              <a:defRPr sz="141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6" name="Google Shape;706;p70"/>
          <p:cNvSpPr/>
          <p:nvPr>
            <p:ph idx="4" type="body"/>
          </p:nvPr>
        </p:nvSpPr>
        <p:spPr>
          <a:xfrm>
            <a:off x="3075300" y="3600000"/>
            <a:ext cx="2700000" cy="27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0"/>
              <a:buFont typeface="Arial"/>
              <a:buNone/>
              <a:defRPr sz="141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7" name="Google Shape;707;p70"/>
          <p:cNvSpPr/>
          <p:nvPr>
            <p:ph idx="5" type="body"/>
          </p:nvPr>
        </p:nvSpPr>
        <p:spPr>
          <a:xfrm>
            <a:off x="6417900" y="3600000"/>
            <a:ext cx="2700000" cy="270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10"/>
              <a:buFont typeface="Arial"/>
              <a:buNone/>
              <a:defRPr sz="141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diagram">
  <p:cSld name="Process diagram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1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71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71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71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3" name="Google Shape;713;p71"/>
          <p:cNvSpPr/>
          <p:nvPr>
            <p:ph idx="1" type="body"/>
          </p:nvPr>
        </p:nvSpPr>
        <p:spPr>
          <a:xfrm>
            <a:off x="468000" y="1800000"/>
            <a:ext cx="1944000" cy="19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10"/>
              <a:buNone/>
              <a:defRPr sz="141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4" name="Google Shape;714;p71"/>
          <p:cNvSpPr/>
          <p:nvPr>
            <p:ph idx="2" type="body"/>
          </p:nvPr>
        </p:nvSpPr>
        <p:spPr>
          <a:xfrm>
            <a:off x="2796300" y="1800000"/>
            <a:ext cx="1944000" cy="194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10"/>
              <a:buNone/>
              <a:defRPr sz="141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5" name="Google Shape;715;p71"/>
          <p:cNvSpPr/>
          <p:nvPr>
            <p:ph idx="3" type="body"/>
          </p:nvPr>
        </p:nvSpPr>
        <p:spPr>
          <a:xfrm>
            <a:off x="5124600" y="1800000"/>
            <a:ext cx="1944000" cy="194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10"/>
              <a:buNone/>
              <a:defRPr sz="141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6" name="Google Shape;716;p71"/>
          <p:cNvSpPr/>
          <p:nvPr>
            <p:ph idx="4" type="body"/>
          </p:nvPr>
        </p:nvSpPr>
        <p:spPr>
          <a:xfrm>
            <a:off x="7452900" y="1800000"/>
            <a:ext cx="1944000" cy="19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10"/>
              <a:buNone/>
              <a:defRPr sz="141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7" name="Google Shape;717;p71"/>
          <p:cNvSpPr/>
          <p:nvPr>
            <p:ph idx="5" type="body"/>
          </p:nvPr>
        </p:nvSpPr>
        <p:spPr>
          <a:xfrm>
            <a:off x="9781200" y="1800000"/>
            <a:ext cx="1944000" cy="194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72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10"/>
              <a:buNone/>
              <a:defRPr sz="141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8" name="Google Shape;718;p71"/>
          <p:cNvSpPr txBox="1"/>
          <p:nvPr>
            <p:ph idx="6" type="body"/>
          </p:nvPr>
        </p:nvSpPr>
        <p:spPr>
          <a:xfrm>
            <a:off x="468000" y="4103999"/>
            <a:ext cx="19440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ctr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9" name="Google Shape;719;p71"/>
          <p:cNvSpPr txBox="1"/>
          <p:nvPr>
            <p:ph idx="7" type="body"/>
          </p:nvPr>
        </p:nvSpPr>
        <p:spPr>
          <a:xfrm>
            <a:off x="2796300" y="4103999"/>
            <a:ext cx="19440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ctr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0" name="Google Shape;720;p71"/>
          <p:cNvSpPr txBox="1"/>
          <p:nvPr>
            <p:ph idx="8" type="body"/>
          </p:nvPr>
        </p:nvSpPr>
        <p:spPr>
          <a:xfrm>
            <a:off x="5124000" y="4103999"/>
            <a:ext cx="19440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ctr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1" name="Google Shape;721;p71"/>
          <p:cNvSpPr txBox="1"/>
          <p:nvPr>
            <p:ph idx="9" type="body"/>
          </p:nvPr>
        </p:nvSpPr>
        <p:spPr>
          <a:xfrm>
            <a:off x="7452900" y="4104000"/>
            <a:ext cx="19440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ctr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2" name="Google Shape;722;p71"/>
          <p:cNvSpPr txBox="1"/>
          <p:nvPr>
            <p:ph idx="13" type="body"/>
          </p:nvPr>
        </p:nvSpPr>
        <p:spPr>
          <a:xfrm>
            <a:off x="9781200" y="4104000"/>
            <a:ext cx="19440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60"/>
              <a:buFont typeface="Arial"/>
              <a:buNone/>
              <a:defRPr sz="1060">
                <a:solidFill>
                  <a:schemeClr val="dk2"/>
                </a:solidFill>
              </a:defRPr>
            </a:lvl1pPr>
            <a:lvl2pPr indent="-295910" lvl="1" marL="914400" rtl="0" algn="ctr">
              <a:lnSpc>
                <a:spcPct val="116037"/>
              </a:lnSpc>
              <a:spcBef>
                <a:spcPts val="283"/>
              </a:spcBef>
              <a:spcAft>
                <a:spcPts val="0"/>
              </a:spcAft>
              <a:buClr>
                <a:schemeClr val="accent6"/>
              </a:buClr>
              <a:buSzPts val="1060"/>
              <a:buFont typeface="Arial"/>
              <a:buChar char="•"/>
              <a:defRPr sz="1060"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 showMasterSp="0">
  <p:cSld name="Thank You Slide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2"/>
          <p:cNvSpPr txBox="1"/>
          <p:nvPr>
            <p:ph type="ctrTitle"/>
          </p:nvPr>
        </p:nvSpPr>
        <p:spPr>
          <a:xfrm>
            <a:off x="1875600" y="2286000"/>
            <a:ext cx="79704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30"/>
              <a:buFont typeface="Arial"/>
              <a:buNone/>
              <a:defRPr sz="663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72"/>
          <p:cNvSpPr txBox="1"/>
          <p:nvPr>
            <p:ph idx="1" type="subTitle"/>
          </p:nvPr>
        </p:nvSpPr>
        <p:spPr>
          <a:xfrm>
            <a:off x="1886400" y="3323896"/>
            <a:ext cx="79704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sz="141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726" name="Google Shape;72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00" y="457200"/>
            <a:ext cx="1404000" cy="552898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2"/>
          <p:cNvSpPr txBox="1"/>
          <p:nvPr/>
        </p:nvSpPr>
        <p:spPr>
          <a:xfrm>
            <a:off x="5200650" y="58293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40">
              <a:solidFill>
                <a:srgbClr val="484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8" name="Google Shape;728;p72"/>
          <p:cNvGrpSpPr/>
          <p:nvPr/>
        </p:nvGrpSpPr>
        <p:grpSpPr>
          <a:xfrm>
            <a:off x="-41" y="-123"/>
            <a:ext cx="12227559" cy="6857988"/>
            <a:chOff x="1260475" y="3576638"/>
            <a:chExt cx="1030288" cy="577851"/>
          </a:xfrm>
        </p:grpSpPr>
        <p:sp>
          <p:nvSpPr>
            <p:cNvPr id="729" name="Google Shape;729;p72"/>
            <p:cNvSpPr/>
            <p:nvPr/>
          </p:nvSpPr>
          <p:spPr>
            <a:xfrm>
              <a:off x="1994579" y="3723597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6" y="379"/>
                    <a:pt x="441" y="332"/>
                    <a:pt x="455" y="279"/>
                  </a:cubicBezTo>
                  <a:cubicBezTo>
                    <a:pt x="402" y="265"/>
                    <a:pt x="354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5" y="96"/>
                    <a:pt x="0" y="228"/>
                    <a:pt x="60" y="331"/>
                  </a:cubicBezTo>
                  <a:cubicBezTo>
                    <a:pt x="119" y="433"/>
                    <a:pt x="251" y="469"/>
                    <a:pt x="355" y="409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2"/>
            <p:cNvSpPr/>
            <p:nvPr/>
          </p:nvSpPr>
          <p:spPr>
            <a:xfrm>
              <a:off x="2119313" y="3741738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5" y="105"/>
                  </a:cubicBezTo>
                  <a:cubicBezTo>
                    <a:pt x="43" y="136"/>
                    <a:pt x="72" y="160"/>
                    <a:pt x="106" y="172"/>
                  </a:cubicBezTo>
                  <a:cubicBezTo>
                    <a:pt x="105" y="138"/>
                    <a:pt x="95" y="105"/>
                    <a:pt x="78" y="74"/>
                  </a:cubicBezTo>
                  <a:cubicBezTo>
                    <a:pt x="60" y="43"/>
                    <a:pt x="36" y="18"/>
                    <a:pt x="7" y="0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2"/>
            <p:cNvSpPr/>
            <p:nvPr/>
          </p:nvSpPr>
          <p:spPr>
            <a:xfrm>
              <a:off x="2100263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5" y="305"/>
                    <a:pt x="283" y="347"/>
                  </a:cubicBezTo>
                  <a:cubicBezTo>
                    <a:pt x="260" y="360"/>
                    <a:pt x="235" y="367"/>
                    <a:pt x="208" y="367"/>
                  </a:cubicBezTo>
                  <a:cubicBezTo>
                    <a:pt x="191" y="367"/>
                    <a:pt x="175" y="364"/>
                    <a:pt x="159" y="359"/>
                  </a:cubicBezTo>
                  <a:cubicBezTo>
                    <a:pt x="160" y="381"/>
                    <a:pt x="158" y="403"/>
                    <a:pt x="152" y="425"/>
                  </a:cubicBezTo>
                  <a:cubicBezTo>
                    <a:pt x="170" y="430"/>
                    <a:pt x="189" y="432"/>
                    <a:pt x="208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19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1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0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5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2"/>
            <p:cNvSpPr/>
            <p:nvPr/>
          </p:nvSpPr>
          <p:spPr>
            <a:xfrm>
              <a:off x="2095500" y="3730625"/>
              <a:ext cx="63500" cy="95250"/>
            </a:xfrm>
            <a:custGeom>
              <a:rect b="b" l="l" r="r" t="t"/>
              <a:pathLst>
                <a:path extrusionOk="0" h="266" w="176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5" y="221"/>
                    <a:pt x="174" y="199"/>
                  </a:cubicBezTo>
                  <a:cubicBezTo>
                    <a:pt x="140" y="187"/>
                    <a:pt x="111" y="163"/>
                    <a:pt x="93" y="132"/>
                  </a:cubicBezTo>
                  <a:cubicBezTo>
                    <a:pt x="74" y="100"/>
                    <a:pt x="68" y="63"/>
                    <a:pt x="75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6" y="113"/>
                    <a:pt x="36" y="16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2"/>
            <p:cNvSpPr/>
            <p:nvPr/>
          </p:nvSpPr>
          <p:spPr>
            <a:xfrm>
              <a:off x="1322388" y="3937000"/>
              <a:ext cx="466725" cy="217488"/>
            </a:xfrm>
            <a:custGeom>
              <a:rect b="b" l="l" r="r" t="t"/>
              <a:pathLst>
                <a:path extrusionOk="0" h="605" w="1297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6" y="242"/>
                    <a:pt x="1237" y="1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2"/>
            <p:cNvSpPr/>
            <p:nvPr/>
          </p:nvSpPr>
          <p:spPr>
            <a:xfrm>
              <a:off x="2116138" y="3849688"/>
              <a:ext cx="174625" cy="227011"/>
            </a:xfrm>
            <a:custGeom>
              <a:rect b="b" l="l" r="r" t="t"/>
              <a:pathLst>
                <a:path extrusionOk="0" h="632" w="484">
                  <a:moveTo>
                    <a:pt x="0" y="352"/>
                  </a:moveTo>
                  <a:cubicBezTo>
                    <a:pt x="54" y="366"/>
                    <a:pt x="102" y="401"/>
                    <a:pt x="132" y="453"/>
                  </a:cubicBezTo>
                  <a:cubicBezTo>
                    <a:pt x="161" y="504"/>
                    <a:pt x="167" y="563"/>
                    <a:pt x="153" y="617"/>
                  </a:cubicBezTo>
                  <a:cubicBezTo>
                    <a:pt x="207" y="631"/>
                    <a:pt x="265" y="625"/>
                    <a:pt x="317" y="595"/>
                  </a:cubicBezTo>
                  <a:lnTo>
                    <a:pt x="483" y="499"/>
                  </a:lnTo>
                  <a:lnTo>
                    <a:pt x="483" y="0"/>
                  </a:lnTo>
                  <a:lnTo>
                    <a:pt x="101" y="221"/>
                  </a:lnTo>
                  <a:cubicBezTo>
                    <a:pt x="49" y="251"/>
                    <a:pt x="15" y="299"/>
                    <a:pt x="0" y="35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2"/>
            <p:cNvSpPr/>
            <p:nvPr/>
          </p:nvSpPr>
          <p:spPr>
            <a:xfrm>
              <a:off x="1639888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09" y="363"/>
                    <a:pt x="241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6" y="67"/>
                    <a:pt x="0" y="174"/>
                    <a:pt x="50" y="2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2"/>
            <p:cNvSpPr/>
            <p:nvPr/>
          </p:nvSpPr>
          <p:spPr>
            <a:xfrm>
              <a:off x="1260475" y="3829050"/>
              <a:ext cx="77788" cy="153988"/>
            </a:xfrm>
            <a:custGeom>
              <a:rect b="b" l="l" r="r" t="t"/>
              <a:pathLst>
                <a:path extrusionOk="0" h="427" w="215">
                  <a:moveTo>
                    <a:pt x="154" y="105"/>
                  </a:moveTo>
                  <a:cubicBezTo>
                    <a:pt x="120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39" y="209"/>
                    <a:pt x="115" y="301"/>
                    <a:pt x="43" y="343"/>
                  </a:cubicBezTo>
                  <a:cubicBezTo>
                    <a:pt x="29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1" y="413"/>
                    <a:pt x="75" y="400"/>
                  </a:cubicBezTo>
                  <a:cubicBezTo>
                    <a:pt x="179" y="340"/>
                    <a:pt x="214" y="208"/>
                    <a:pt x="154" y="105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2"/>
            <p:cNvSpPr/>
            <p:nvPr/>
          </p:nvSpPr>
          <p:spPr>
            <a:xfrm>
              <a:off x="2011466" y="3970303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2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5" y="95"/>
                    <a:pt x="0" y="228"/>
                    <a:pt x="60" y="331"/>
                  </a:cubicBezTo>
                  <a:cubicBezTo>
                    <a:pt x="119" y="435"/>
                    <a:pt x="251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2"/>
            <p:cNvSpPr/>
            <p:nvPr/>
          </p:nvSpPr>
          <p:spPr>
            <a:xfrm>
              <a:off x="2112569" y="3970303"/>
              <a:ext cx="69450" cy="101635"/>
            </a:xfrm>
            <a:custGeom>
              <a:rect b="b" l="l" r="r" t="t"/>
              <a:pathLst>
                <a:path extrusionOk="0" h="266" w="182">
                  <a:moveTo>
                    <a:pt x="146" y="101"/>
                  </a:moveTo>
                  <a:cubicBezTo>
                    <a:pt x="116" y="49"/>
                    <a:pt x="68" y="14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6"/>
                    <a:pt x="114" y="250"/>
                    <a:pt x="167" y="265"/>
                  </a:cubicBezTo>
                  <a:cubicBezTo>
                    <a:pt x="181" y="211"/>
                    <a:pt x="175" y="152"/>
                    <a:pt x="146" y="1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3"/>
          <p:cNvSpPr txBox="1"/>
          <p:nvPr/>
        </p:nvSpPr>
        <p:spPr>
          <a:xfrm>
            <a:off x="5451176" y="-885712"/>
            <a:ext cx="12897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0000" lIns="360000" spcFirstLastPara="1" rIns="360000" wrap="square" tIns="180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EMPTY</a:t>
            </a:r>
            <a:endParaRPr/>
          </a:p>
        </p:txBody>
      </p:sp>
      <p:sp>
        <p:nvSpPr>
          <p:cNvPr id="741" name="Google Shape;741;p73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2" name="Google Shape;742;p73"/>
          <p:cNvSpPr txBox="1"/>
          <p:nvPr>
            <p:ph type="title"/>
          </p:nvPr>
        </p:nvSpPr>
        <p:spPr>
          <a:xfrm>
            <a:off x="0" y="53275"/>
            <a:ext cx="121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MPTY">
  <p:cSld name="2_EMPTY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4"/>
          <p:cNvSpPr txBox="1"/>
          <p:nvPr/>
        </p:nvSpPr>
        <p:spPr>
          <a:xfrm>
            <a:off x="5451176" y="-885712"/>
            <a:ext cx="12897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0000" lIns="360000" spcFirstLastPara="1" rIns="360000" wrap="square" tIns="180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EMPTY</a:t>
            </a:r>
            <a:endParaRPr/>
          </a:p>
        </p:txBody>
      </p:sp>
      <p:sp>
        <p:nvSpPr>
          <p:cNvPr id="745" name="Google Shape;745;p74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6" name="Google Shape;746;p74"/>
          <p:cNvSpPr txBox="1"/>
          <p:nvPr>
            <p:ph type="title"/>
          </p:nvPr>
        </p:nvSpPr>
        <p:spPr>
          <a:xfrm>
            <a:off x="0" y="53275"/>
            <a:ext cx="121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74"/>
          <p:cNvSpPr txBox="1"/>
          <p:nvPr>
            <p:ph idx="1" type="body"/>
          </p:nvPr>
        </p:nvSpPr>
        <p:spPr>
          <a:xfrm>
            <a:off x="10718006" y="54022"/>
            <a:ext cx="838200" cy="503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4179" r="7009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100%)">
  <p:cSld name="TEXT (100%)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5"/>
          <p:cNvSpPr txBox="1"/>
          <p:nvPr>
            <p:ph idx="1" type="body"/>
          </p:nvPr>
        </p:nvSpPr>
        <p:spPr>
          <a:xfrm>
            <a:off x="696000" y="1374837"/>
            <a:ext cx="10800000" cy="4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2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/>
            </a:lvl1pPr>
            <a:lvl2pPr indent="-228600" lvl="1" marL="914400" rtl="0" algn="l">
              <a:lnSpc>
                <a:spcPct val="152666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117333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117333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4pPr>
            <a:lvl5pPr indent="-349472" lvl="4" marL="228600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Char char="•"/>
              <a:defRPr/>
            </a:lvl5pPr>
            <a:lvl6pPr indent="-3556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50" name="Google Shape;750;p75"/>
          <p:cNvSpPr txBox="1"/>
          <p:nvPr/>
        </p:nvSpPr>
        <p:spPr>
          <a:xfrm>
            <a:off x="5311298" y="-885712"/>
            <a:ext cx="1569300" cy="73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0000" lIns="360000" spcFirstLastPara="1" rIns="360000" wrap="square" tIns="180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(100%)</a:t>
            </a:r>
            <a:endParaRPr/>
          </a:p>
        </p:txBody>
      </p:sp>
      <p:sp>
        <p:nvSpPr>
          <p:cNvPr id="751" name="Google Shape;751;p75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2" name="Google Shape;752;p75"/>
          <p:cNvSpPr txBox="1"/>
          <p:nvPr>
            <p:ph type="title"/>
          </p:nvPr>
        </p:nvSpPr>
        <p:spPr>
          <a:xfrm>
            <a:off x="0" y="53275"/>
            <a:ext cx="121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(100%)">
  <p:cSld name="1_TEXT (100%)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6"/>
          <p:cNvSpPr txBox="1"/>
          <p:nvPr>
            <p:ph idx="1" type="body"/>
          </p:nvPr>
        </p:nvSpPr>
        <p:spPr>
          <a:xfrm>
            <a:off x="696000" y="1374837"/>
            <a:ext cx="10800000" cy="4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2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/>
            </a:lvl1pPr>
            <a:lvl2pPr indent="-228600" lvl="1" marL="914400" rtl="0" algn="l">
              <a:lnSpc>
                <a:spcPct val="152666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117333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117333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4pPr>
            <a:lvl5pPr indent="-349472" lvl="4" marL="228600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Char char="•"/>
              <a:defRPr/>
            </a:lvl5pPr>
            <a:lvl6pPr indent="-3556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55" name="Google Shape;755;p76"/>
          <p:cNvSpPr txBox="1"/>
          <p:nvPr/>
        </p:nvSpPr>
        <p:spPr>
          <a:xfrm>
            <a:off x="5311298" y="-885712"/>
            <a:ext cx="1569300" cy="73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0000" lIns="360000" spcFirstLastPara="1" rIns="360000" wrap="square" tIns="180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(100%)</a:t>
            </a:r>
            <a:endParaRPr/>
          </a:p>
        </p:txBody>
      </p:sp>
      <p:sp>
        <p:nvSpPr>
          <p:cNvPr id="756" name="Google Shape;756;p76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7" name="Google Shape;757;p76"/>
          <p:cNvSpPr txBox="1"/>
          <p:nvPr>
            <p:ph type="title"/>
          </p:nvPr>
        </p:nvSpPr>
        <p:spPr>
          <a:xfrm>
            <a:off x="0" y="53275"/>
            <a:ext cx="121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76"/>
          <p:cNvSpPr txBox="1"/>
          <p:nvPr>
            <p:ph idx="2" type="body"/>
          </p:nvPr>
        </p:nvSpPr>
        <p:spPr>
          <a:xfrm>
            <a:off x="10718006" y="54022"/>
            <a:ext cx="838200" cy="503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4179" r="7009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20%)">
  <p:cSld name="TEXT (20%)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7"/>
          <p:cNvSpPr txBox="1"/>
          <p:nvPr/>
        </p:nvSpPr>
        <p:spPr>
          <a:xfrm>
            <a:off x="5278629" y="-885712"/>
            <a:ext cx="16347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0000" lIns="360000" spcFirstLastPara="1" rIns="360000" wrap="square" tIns="180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(20%)</a:t>
            </a:r>
            <a:endParaRPr/>
          </a:p>
        </p:txBody>
      </p:sp>
      <p:sp>
        <p:nvSpPr>
          <p:cNvPr id="761" name="Google Shape;761;p77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2" name="Google Shape;762;p77"/>
          <p:cNvSpPr txBox="1"/>
          <p:nvPr>
            <p:ph type="title"/>
          </p:nvPr>
        </p:nvSpPr>
        <p:spPr>
          <a:xfrm>
            <a:off x="0" y="53275"/>
            <a:ext cx="121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77"/>
          <p:cNvGrpSpPr/>
          <p:nvPr/>
        </p:nvGrpSpPr>
        <p:grpSpPr>
          <a:xfrm>
            <a:off x="-3437496" y="1434"/>
            <a:ext cx="3201172" cy="6001164"/>
            <a:chOff x="-3437496" y="1434"/>
            <a:chExt cx="3201172" cy="6001164"/>
          </a:xfrm>
        </p:grpSpPr>
        <p:cxnSp>
          <p:nvCxnSpPr>
            <p:cNvPr id="764" name="Google Shape;764;p77"/>
            <p:cNvCxnSpPr/>
            <p:nvPr/>
          </p:nvCxnSpPr>
          <p:spPr>
            <a:xfrm>
              <a:off x="-3419346" y="5083729"/>
              <a:ext cx="317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5" name="Google Shape;765;p77"/>
            <p:cNvSpPr/>
            <p:nvPr/>
          </p:nvSpPr>
          <p:spPr>
            <a:xfrm>
              <a:off x="-3425006" y="3588820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sp>
          <p:nvSpPr>
            <p:cNvPr id="766" name="Google Shape;766;p77"/>
            <p:cNvSpPr/>
            <p:nvPr/>
          </p:nvSpPr>
          <p:spPr>
            <a:xfrm>
              <a:off x="-3059324" y="3973829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80975" lvl="0" marL="18097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D7BD"/>
                </a:buClr>
                <a:buSzPts val="1100"/>
                <a:buFont typeface="Arial"/>
                <a:buAutoNum type="arabicPeriod"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Enumeration</a:t>
              </a:r>
              <a:endParaRPr/>
            </a:p>
          </p:txBody>
        </p:sp>
        <p:sp>
          <p:nvSpPr>
            <p:cNvPr id="767" name="Google Shape;767;p77"/>
            <p:cNvSpPr/>
            <p:nvPr/>
          </p:nvSpPr>
          <p:spPr>
            <a:xfrm>
              <a:off x="-3425006" y="3962996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768" name="Google Shape;768;p77"/>
            <p:cNvSpPr/>
            <p:nvPr/>
          </p:nvSpPr>
          <p:spPr>
            <a:xfrm>
              <a:off x="-3235787" y="4348005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79387" lvl="0" marL="360362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0091"/>
                </a:buClr>
                <a:buSzPts val="1100"/>
                <a:buFont typeface="Arial"/>
                <a:buAutoNum type="alphaLcPeriod"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Alphabet below enumeration</a:t>
              </a:r>
              <a:endParaRPr/>
            </a:p>
          </p:txBody>
        </p:sp>
        <p:sp>
          <p:nvSpPr>
            <p:cNvPr id="769" name="Google Shape;769;p77"/>
            <p:cNvSpPr/>
            <p:nvPr/>
          </p:nvSpPr>
          <p:spPr>
            <a:xfrm>
              <a:off x="-3425006" y="4335641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sp>
          <p:nvSpPr>
            <p:cNvPr id="770" name="Google Shape;770;p77"/>
            <p:cNvSpPr/>
            <p:nvPr/>
          </p:nvSpPr>
          <p:spPr>
            <a:xfrm>
              <a:off x="-3425006" y="4708906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  <p:sp>
          <p:nvSpPr>
            <p:cNvPr id="771" name="Google Shape;771;p77"/>
            <p:cNvSpPr/>
            <p:nvPr/>
          </p:nvSpPr>
          <p:spPr>
            <a:xfrm>
              <a:off x="-3059324" y="4708905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Quote text</a:t>
              </a:r>
              <a:endParaRPr/>
            </a:p>
          </p:txBody>
        </p:sp>
        <p:grpSp>
          <p:nvGrpSpPr>
            <p:cNvPr id="772" name="Google Shape;772;p77"/>
            <p:cNvGrpSpPr/>
            <p:nvPr/>
          </p:nvGrpSpPr>
          <p:grpSpPr>
            <a:xfrm>
              <a:off x="-3421298" y="5206936"/>
              <a:ext cx="3178420" cy="795662"/>
              <a:chOff x="-3741486" y="3387723"/>
              <a:chExt cx="3178420" cy="795662"/>
            </a:xfrm>
          </p:grpSpPr>
          <p:sp>
            <p:nvSpPr>
              <p:cNvPr id="773" name="Google Shape;773;p77"/>
              <p:cNvSpPr/>
              <p:nvPr/>
            </p:nvSpPr>
            <p:spPr>
              <a:xfrm>
                <a:off x="-3741486" y="3387723"/>
                <a:ext cx="255753" cy="255753"/>
              </a:xfrm>
              <a:custGeom>
                <a:rect b="b" l="l" r="r" t="t"/>
                <a:pathLst>
                  <a:path extrusionOk="0" h="292" w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77"/>
              <p:cNvSpPr/>
              <p:nvPr/>
            </p:nvSpPr>
            <p:spPr>
              <a:xfrm>
                <a:off x="-3380966" y="3459752"/>
                <a:ext cx="2817900" cy="5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Want to know more?</a:t>
                </a:r>
                <a:br>
                  <a:rPr lang="en-US"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Go to the slide named </a:t>
                </a:r>
                <a:r>
                  <a:rPr b="1" lang="en-US"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‘Instruction slide: YouTube links’</a:t>
                </a:r>
                <a:r>
                  <a:rPr lang="en-US"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, open it in the slideshow and click on the preferred hyperlink.</a:t>
                </a:r>
                <a:endParaRPr/>
              </a:p>
            </p:txBody>
          </p:sp>
          <p:cxnSp>
            <p:nvCxnSpPr>
              <p:cNvPr id="775" name="Google Shape;775;p77"/>
              <p:cNvCxnSpPr/>
              <p:nvPr/>
            </p:nvCxnSpPr>
            <p:spPr>
              <a:xfrm>
                <a:off x="-3740987" y="4183385"/>
                <a:ext cx="317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776" name="Google Shape;776;p77"/>
            <p:cNvSpPr/>
            <p:nvPr/>
          </p:nvSpPr>
          <p:spPr>
            <a:xfrm>
              <a:off x="-3419345" y="1434"/>
              <a:ext cx="3176100" cy="1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 cap="none">
                  <a:solidFill>
                    <a:srgbClr val="00D7BD"/>
                  </a:solidFill>
                  <a:latin typeface="Arial"/>
                  <a:ea typeface="Arial"/>
                  <a:cs typeface="Arial"/>
                  <a:sym typeface="Arial"/>
                </a:rPr>
                <a:t>CHOOSE TEXT LEVELS</a:t>
              </a:r>
              <a:endParaRPr/>
            </a:p>
          </p:txBody>
        </p:sp>
        <p:sp>
          <p:nvSpPr>
            <p:cNvPr id="777" name="Google Shape;777;p77"/>
            <p:cNvSpPr/>
            <p:nvPr/>
          </p:nvSpPr>
          <p:spPr>
            <a:xfrm>
              <a:off x="-3425006" y="1719144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cxnSp>
          <p:nvCxnSpPr>
            <p:cNvPr id="778" name="Google Shape;778;p77"/>
            <p:cNvCxnSpPr/>
            <p:nvPr/>
          </p:nvCxnSpPr>
          <p:spPr>
            <a:xfrm>
              <a:off x="-3419346" y="243069"/>
              <a:ext cx="317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79" name="Google Shape;779;p77"/>
            <p:cNvGrpSpPr/>
            <p:nvPr/>
          </p:nvGrpSpPr>
          <p:grpSpPr>
            <a:xfrm>
              <a:off x="-3437496" y="349407"/>
              <a:ext cx="2933818" cy="558749"/>
              <a:chOff x="-3419346" y="368233"/>
              <a:chExt cx="3904989" cy="743710"/>
            </a:xfrm>
          </p:grpSpPr>
          <p:sp>
            <p:nvSpPr>
              <p:cNvPr id="780" name="Google Shape;780;p77"/>
              <p:cNvSpPr/>
              <p:nvPr/>
            </p:nvSpPr>
            <p:spPr>
              <a:xfrm>
                <a:off x="-3294549" y="368233"/>
                <a:ext cx="432900" cy="245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Home</a:t>
                </a:r>
                <a:endParaRPr/>
              </a:p>
            </p:txBody>
          </p:sp>
          <p:cxnSp>
            <p:nvCxnSpPr>
              <p:cNvPr id="781" name="Google Shape;781;p77"/>
              <p:cNvCxnSpPr/>
              <p:nvPr/>
            </p:nvCxnSpPr>
            <p:spPr>
              <a:xfrm>
                <a:off x="-2861744" y="613214"/>
                <a:ext cx="137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2" name="Google Shape;782;p77"/>
              <p:cNvCxnSpPr/>
              <p:nvPr/>
            </p:nvCxnSpPr>
            <p:spPr>
              <a:xfrm>
                <a:off x="-3419346" y="613214"/>
                <a:ext cx="136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83" name="Google Shape;783;p77"/>
              <p:cNvSpPr/>
              <p:nvPr/>
            </p:nvSpPr>
            <p:spPr>
              <a:xfrm>
                <a:off x="-3289012" y="589683"/>
                <a:ext cx="422100" cy="6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84" name="Google Shape;784;p77"/>
              <p:cNvGrpSpPr/>
              <p:nvPr/>
            </p:nvGrpSpPr>
            <p:grpSpPr>
              <a:xfrm>
                <a:off x="-3002834" y="720303"/>
                <a:ext cx="182700" cy="143759"/>
                <a:chOff x="-3310843" y="700986"/>
                <a:chExt cx="182700" cy="143759"/>
              </a:xfrm>
            </p:grpSpPr>
            <p:grpSp>
              <p:nvGrpSpPr>
                <p:cNvPr id="785" name="Google Shape;785;p77"/>
                <p:cNvGrpSpPr/>
                <p:nvPr/>
              </p:nvGrpSpPr>
              <p:grpSpPr>
                <a:xfrm>
                  <a:off x="-3310843" y="700986"/>
                  <a:ext cx="182700" cy="143759"/>
                  <a:chOff x="-3310843" y="700986"/>
                  <a:chExt cx="182700" cy="143759"/>
                </a:xfrm>
              </p:grpSpPr>
              <p:cxnSp>
                <p:nvCxnSpPr>
                  <p:cNvPr id="786" name="Google Shape;786;p77"/>
                  <p:cNvCxnSpPr/>
                  <p:nvPr/>
                </p:nvCxnSpPr>
                <p:spPr>
                  <a:xfrm>
                    <a:off x="-3310843" y="700986"/>
                    <a:ext cx="18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87" name="Google Shape;787;p77"/>
                  <p:cNvCxnSpPr/>
                  <p:nvPr/>
                </p:nvCxnSpPr>
                <p:spPr>
                  <a:xfrm>
                    <a:off x="-3310843" y="844745"/>
                    <a:ext cx="18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88" name="Google Shape;788;p77"/>
                  <p:cNvCxnSpPr/>
                  <p:nvPr/>
                </p:nvCxnSpPr>
                <p:spPr>
                  <a:xfrm>
                    <a:off x="-3213196" y="80880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89" name="Google Shape;789;p77"/>
                  <p:cNvCxnSpPr/>
                  <p:nvPr/>
                </p:nvCxnSpPr>
                <p:spPr>
                  <a:xfrm>
                    <a:off x="-3213196" y="77286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90" name="Google Shape;790;p77"/>
                  <p:cNvCxnSpPr/>
                  <p:nvPr/>
                </p:nvCxnSpPr>
                <p:spPr>
                  <a:xfrm>
                    <a:off x="-3213196" y="73692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791" name="Google Shape;791;p77"/>
                <p:cNvGrpSpPr/>
                <p:nvPr/>
              </p:nvGrpSpPr>
              <p:grpSpPr>
                <a:xfrm flipH="1">
                  <a:off x="-3310759" y="735886"/>
                  <a:ext cx="88918" cy="72651"/>
                  <a:chOff x="-2091201" y="1395403"/>
                  <a:chExt cx="157516" cy="128700"/>
                </a:xfrm>
              </p:grpSpPr>
              <p:sp>
                <p:nvSpPr>
                  <p:cNvPr id="792" name="Google Shape;792;p77"/>
                  <p:cNvSpPr/>
                  <p:nvPr/>
                </p:nvSpPr>
                <p:spPr>
                  <a:xfrm>
                    <a:off x="-2051585" y="1436824"/>
                    <a:ext cx="117900" cy="45600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3" name="Google Shape;793;p77"/>
                  <p:cNvSpPr/>
                  <p:nvPr/>
                </p:nvSpPr>
                <p:spPr>
                  <a:xfrm flipH="1">
                    <a:off x="-2091201" y="1395403"/>
                    <a:ext cx="128700" cy="128700"/>
                  </a:xfrm>
                  <a:prstGeom prst="chevron">
                    <a:avLst>
                      <a:gd fmla="val 47962" name="adj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94" name="Google Shape;794;p77"/>
              <p:cNvGrpSpPr/>
              <p:nvPr/>
            </p:nvGrpSpPr>
            <p:grpSpPr>
              <a:xfrm>
                <a:off x="-3326170" y="720303"/>
                <a:ext cx="182763" cy="143759"/>
                <a:chOff x="-3634179" y="700986"/>
                <a:chExt cx="182763" cy="143759"/>
              </a:xfrm>
            </p:grpSpPr>
            <p:grpSp>
              <p:nvGrpSpPr>
                <p:cNvPr id="795" name="Google Shape;795;p77"/>
                <p:cNvGrpSpPr/>
                <p:nvPr/>
              </p:nvGrpSpPr>
              <p:grpSpPr>
                <a:xfrm>
                  <a:off x="-3634116" y="700986"/>
                  <a:ext cx="182700" cy="143759"/>
                  <a:chOff x="-3634116" y="700986"/>
                  <a:chExt cx="182700" cy="143759"/>
                </a:xfrm>
              </p:grpSpPr>
              <p:cxnSp>
                <p:nvCxnSpPr>
                  <p:cNvPr id="796" name="Google Shape;796;p77"/>
                  <p:cNvCxnSpPr/>
                  <p:nvPr/>
                </p:nvCxnSpPr>
                <p:spPr>
                  <a:xfrm>
                    <a:off x="-3634116" y="700986"/>
                    <a:ext cx="18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97" name="Google Shape;797;p77"/>
                  <p:cNvCxnSpPr/>
                  <p:nvPr/>
                </p:nvCxnSpPr>
                <p:spPr>
                  <a:xfrm>
                    <a:off x="-3634116" y="844745"/>
                    <a:ext cx="18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98" name="Google Shape;798;p77"/>
                  <p:cNvCxnSpPr/>
                  <p:nvPr/>
                </p:nvCxnSpPr>
                <p:spPr>
                  <a:xfrm>
                    <a:off x="-3536469" y="80880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799" name="Google Shape;799;p77"/>
                  <p:cNvCxnSpPr/>
                  <p:nvPr/>
                </p:nvCxnSpPr>
                <p:spPr>
                  <a:xfrm>
                    <a:off x="-3536469" y="77286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800" name="Google Shape;800;p77"/>
                  <p:cNvCxnSpPr/>
                  <p:nvPr/>
                </p:nvCxnSpPr>
                <p:spPr>
                  <a:xfrm>
                    <a:off x="-3536469" y="73692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801" name="Google Shape;801;p77"/>
                <p:cNvGrpSpPr/>
                <p:nvPr/>
              </p:nvGrpSpPr>
              <p:grpSpPr>
                <a:xfrm>
                  <a:off x="-3634179" y="735886"/>
                  <a:ext cx="88918" cy="72651"/>
                  <a:chOff x="-2091201" y="1395403"/>
                  <a:chExt cx="157516" cy="128700"/>
                </a:xfrm>
              </p:grpSpPr>
              <p:sp>
                <p:nvSpPr>
                  <p:cNvPr id="802" name="Google Shape;802;p77"/>
                  <p:cNvSpPr/>
                  <p:nvPr/>
                </p:nvSpPr>
                <p:spPr>
                  <a:xfrm>
                    <a:off x="-2051585" y="1436824"/>
                    <a:ext cx="117900" cy="45600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3" name="Google Shape;803;p77"/>
                  <p:cNvSpPr/>
                  <p:nvPr/>
                </p:nvSpPr>
                <p:spPr>
                  <a:xfrm flipH="1">
                    <a:off x="-2091201" y="1395403"/>
                    <a:ext cx="128700" cy="128700"/>
                  </a:xfrm>
                  <a:prstGeom prst="chevron">
                    <a:avLst>
                      <a:gd fmla="val 47962" name="adj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10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cxnSp>
            <p:nvCxnSpPr>
              <p:cNvPr id="804" name="Google Shape;804;p77"/>
              <p:cNvCxnSpPr/>
              <p:nvPr/>
            </p:nvCxnSpPr>
            <p:spPr>
              <a:xfrm flipH="1" rot="10800000">
                <a:off x="-3136454" y="523644"/>
                <a:ext cx="720300" cy="1884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805" name="Google Shape;805;p77"/>
              <p:cNvCxnSpPr/>
              <p:nvPr/>
            </p:nvCxnSpPr>
            <p:spPr>
              <a:xfrm>
                <a:off x="-2820570" y="712044"/>
                <a:ext cx="399000" cy="2382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grpSp>
            <p:nvGrpSpPr>
              <p:cNvPr id="806" name="Google Shape;806;p77"/>
              <p:cNvGrpSpPr/>
              <p:nvPr/>
            </p:nvGrpSpPr>
            <p:grpSpPr>
              <a:xfrm>
                <a:off x="-2424912" y="370211"/>
                <a:ext cx="357749" cy="330477"/>
                <a:chOff x="-2721817" y="347336"/>
                <a:chExt cx="432900" cy="399900"/>
              </a:xfrm>
            </p:grpSpPr>
            <p:sp>
              <p:nvSpPr>
                <p:cNvPr id="807" name="Google Shape;807;p77"/>
                <p:cNvSpPr/>
                <p:nvPr/>
              </p:nvSpPr>
              <p:spPr>
                <a:xfrm>
                  <a:off x="-2721817" y="347336"/>
                  <a:ext cx="432900" cy="399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BFBF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5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08" name="Google Shape;808;p77"/>
                <p:cNvGrpSpPr/>
                <p:nvPr/>
              </p:nvGrpSpPr>
              <p:grpSpPr>
                <a:xfrm>
                  <a:off x="-2652516" y="431573"/>
                  <a:ext cx="294339" cy="231524"/>
                  <a:chOff x="-3634179" y="700986"/>
                  <a:chExt cx="182763" cy="143759"/>
                </a:xfrm>
              </p:grpSpPr>
              <p:grpSp>
                <p:nvGrpSpPr>
                  <p:cNvPr id="809" name="Google Shape;809;p77"/>
                  <p:cNvGrpSpPr/>
                  <p:nvPr/>
                </p:nvGrpSpPr>
                <p:grpSpPr>
                  <a:xfrm>
                    <a:off x="-3634116" y="700986"/>
                    <a:ext cx="182700" cy="143759"/>
                    <a:chOff x="-3634116" y="700986"/>
                    <a:chExt cx="182700" cy="143759"/>
                  </a:xfrm>
                </p:grpSpPr>
                <p:cxnSp>
                  <p:nvCxnSpPr>
                    <p:cNvPr id="810" name="Google Shape;810;p77"/>
                    <p:cNvCxnSpPr/>
                    <p:nvPr/>
                  </p:nvCxnSpPr>
                  <p:spPr>
                    <a:xfrm>
                      <a:off x="-3634116" y="700986"/>
                      <a:ext cx="1827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1" name="Google Shape;811;p77"/>
                    <p:cNvCxnSpPr/>
                    <p:nvPr/>
                  </p:nvCxnSpPr>
                  <p:spPr>
                    <a:xfrm>
                      <a:off x="-3634116" y="844745"/>
                      <a:ext cx="1827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2" name="Google Shape;812;p77"/>
                    <p:cNvCxnSpPr/>
                    <p:nvPr/>
                  </p:nvCxnSpPr>
                  <p:spPr>
                    <a:xfrm>
                      <a:off x="-3536469" y="80880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3" name="Google Shape;813;p77"/>
                    <p:cNvCxnSpPr/>
                    <p:nvPr/>
                  </p:nvCxnSpPr>
                  <p:spPr>
                    <a:xfrm>
                      <a:off x="-3536469" y="77286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14" name="Google Shape;814;p77"/>
                    <p:cNvCxnSpPr/>
                    <p:nvPr/>
                  </p:nvCxnSpPr>
                  <p:spPr>
                    <a:xfrm>
                      <a:off x="-3536469" y="73692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815" name="Google Shape;815;p77"/>
                  <p:cNvGrpSpPr/>
                  <p:nvPr/>
                </p:nvGrpSpPr>
                <p:grpSpPr>
                  <a:xfrm>
                    <a:off x="-3634179" y="735886"/>
                    <a:ext cx="88918" cy="72651"/>
                    <a:chOff x="-2091201" y="1395403"/>
                    <a:chExt cx="157516" cy="128700"/>
                  </a:xfrm>
                </p:grpSpPr>
                <p:sp>
                  <p:nvSpPr>
                    <p:cNvPr id="816" name="Google Shape;816;p77"/>
                    <p:cNvSpPr/>
                    <p:nvPr/>
                  </p:nvSpPr>
                  <p:spPr>
                    <a:xfrm>
                      <a:off x="-2051585" y="1436824"/>
                      <a:ext cx="117900" cy="45600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17" name="Google Shape;817;p77"/>
                    <p:cNvSpPr/>
                    <p:nvPr/>
                  </p:nvSpPr>
                  <p:spPr>
                    <a:xfrm flipH="1">
                      <a:off x="-2091201" y="1395403"/>
                      <a:ext cx="128700" cy="128700"/>
                    </a:xfrm>
                    <a:prstGeom prst="chevron">
                      <a:avLst>
                        <a:gd fmla="val 47962" name="adj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818" name="Google Shape;818;p77"/>
              <p:cNvGrpSpPr/>
              <p:nvPr/>
            </p:nvGrpSpPr>
            <p:grpSpPr>
              <a:xfrm>
                <a:off x="-2424912" y="781465"/>
                <a:ext cx="357749" cy="330477"/>
                <a:chOff x="-2721817" y="782525"/>
                <a:chExt cx="432900" cy="399900"/>
              </a:xfrm>
            </p:grpSpPr>
            <p:sp>
              <p:nvSpPr>
                <p:cNvPr id="819" name="Google Shape;819;p77"/>
                <p:cNvSpPr/>
                <p:nvPr/>
              </p:nvSpPr>
              <p:spPr>
                <a:xfrm>
                  <a:off x="-2721817" y="782525"/>
                  <a:ext cx="432900" cy="399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BFBF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5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20" name="Google Shape;820;p77"/>
                <p:cNvGrpSpPr/>
                <p:nvPr/>
              </p:nvGrpSpPr>
              <p:grpSpPr>
                <a:xfrm>
                  <a:off x="-2652418" y="866762"/>
                  <a:ext cx="294238" cy="231524"/>
                  <a:chOff x="-3310843" y="700986"/>
                  <a:chExt cx="182700" cy="143759"/>
                </a:xfrm>
              </p:grpSpPr>
              <p:grpSp>
                <p:nvGrpSpPr>
                  <p:cNvPr id="821" name="Google Shape;821;p77"/>
                  <p:cNvGrpSpPr/>
                  <p:nvPr/>
                </p:nvGrpSpPr>
                <p:grpSpPr>
                  <a:xfrm>
                    <a:off x="-3310843" y="700986"/>
                    <a:ext cx="182700" cy="143759"/>
                    <a:chOff x="-3310843" y="700986"/>
                    <a:chExt cx="182700" cy="143759"/>
                  </a:xfrm>
                </p:grpSpPr>
                <p:cxnSp>
                  <p:nvCxnSpPr>
                    <p:cNvPr id="822" name="Google Shape;822;p77"/>
                    <p:cNvCxnSpPr/>
                    <p:nvPr/>
                  </p:nvCxnSpPr>
                  <p:spPr>
                    <a:xfrm>
                      <a:off x="-3310843" y="700986"/>
                      <a:ext cx="1827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23" name="Google Shape;823;p77"/>
                    <p:cNvCxnSpPr/>
                    <p:nvPr/>
                  </p:nvCxnSpPr>
                  <p:spPr>
                    <a:xfrm>
                      <a:off x="-3310843" y="844745"/>
                      <a:ext cx="1827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24" name="Google Shape;824;p77"/>
                    <p:cNvCxnSpPr/>
                    <p:nvPr/>
                  </p:nvCxnSpPr>
                  <p:spPr>
                    <a:xfrm>
                      <a:off x="-3213196" y="80880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25" name="Google Shape;825;p77"/>
                    <p:cNvCxnSpPr/>
                    <p:nvPr/>
                  </p:nvCxnSpPr>
                  <p:spPr>
                    <a:xfrm>
                      <a:off x="-3213196" y="77286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826" name="Google Shape;826;p77"/>
                    <p:cNvCxnSpPr/>
                    <p:nvPr/>
                  </p:nvCxnSpPr>
                  <p:spPr>
                    <a:xfrm>
                      <a:off x="-3213196" y="73692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827" name="Google Shape;827;p77"/>
                  <p:cNvGrpSpPr/>
                  <p:nvPr/>
                </p:nvGrpSpPr>
                <p:grpSpPr>
                  <a:xfrm flipH="1">
                    <a:off x="-3310759" y="735886"/>
                    <a:ext cx="88918" cy="72651"/>
                    <a:chOff x="-2091201" y="1395403"/>
                    <a:chExt cx="157516" cy="128700"/>
                  </a:xfrm>
                </p:grpSpPr>
                <p:sp>
                  <p:nvSpPr>
                    <p:cNvPr id="828" name="Google Shape;828;p77"/>
                    <p:cNvSpPr/>
                    <p:nvPr/>
                  </p:nvSpPr>
                  <p:spPr>
                    <a:xfrm>
                      <a:off x="-2051585" y="1436824"/>
                      <a:ext cx="117900" cy="45600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829" name="Google Shape;829;p77"/>
                    <p:cNvSpPr/>
                    <p:nvPr/>
                  </p:nvSpPr>
                  <p:spPr>
                    <a:xfrm flipH="1">
                      <a:off x="-2091201" y="1395403"/>
                      <a:ext cx="128700" cy="128700"/>
                    </a:xfrm>
                    <a:prstGeom prst="chevron">
                      <a:avLst>
                        <a:gd fmla="val 47962" name="adj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sp>
            <p:nvSpPr>
              <p:cNvPr id="830" name="Google Shape;830;p77"/>
              <p:cNvSpPr/>
              <p:nvPr/>
            </p:nvSpPr>
            <p:spPr>
              <a:xfrm>
                <a:off x="-1950057" y="439449"/>
                <a:ext cx="2435700" cy="1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Text level up</a:t>
                </a:r>
                <a:endParaRPr/>
              </a:p>
            </p:txBody>
          </p:sp>
          <p:sp>
            <p:nvSpPr>
              <p:cNvPr id="831" name="Google Shape;831;p77"/>
              <p:cNvSpPr/>
              <p:nvPr/>
            </p:nvSpPr>
            <p:spPr>
              <a:xfrm>
                <a:off x="-1950057" y="848575"/>
                <a:ext cx="2213700" cy="18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Text level down</a:t>
                </a:r>
                <a:endParaRPr/>
              </a:p>
            </p:txBody>
          </p:sp>
        </p:grpSp>
        <p:cxnSp>
          <p:nvCxnSpPr>
            <p:cNvPr id="832" name="Google Shape;832;p77"/>
            <p:cNvCxnSpPr/>
            <p:nvPr/>
          </p:nvCxnSpPr>
          <p:spPr>
            <a:xfrm>
              <a:off x="-3419346" y="1020931"/>
              <a:ext cx="317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3" name="Google Shape;833;p77"/>
            <p:cNvSpPr/>
            <p:nvPr/>
          </p:nvSpPr>
          <p:spPr>
            <a:xfrm>
              <a:off x="-3059324" y="1719143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D7BD"/>
                </a:buClr>
                <a:buSzPts val="1100"/>
                <a:buFont typeface="Noto Sans Symbols"/>
                <a:buChar char="▪"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aseline="30000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</a:t>
              </a: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Bullet</a:t>
              </a:r>
              <a:endParaRPr/>
            </a:p>
          </p:txBody>
        </p:sp>
        <p:sp>
          <p:nvSpPr>
            <p:cNvPr id="834" name="Google Shape;834;p77"/>
            <p:cNvSpPr/>
            <p:nvPr/>
          </p:nvSpPr>
          <p:spPr>
            <a:xfrm>
              <a:off x="-3425006" y="2091065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835" name="Google Shape;835;p77"/>
            <p:cNvSpPr/>
            <p:nvPr/>
          </p:nvSpPr>
          <p:spPr>
            <a:xfrm>
              <a:off x="-3059324" y="2091064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80975" lvl="0" marL="3619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4A47"/>
                </a:buClr>
                <a:buSzPts val="1100"/>
                <a:buFont typeface="Noto Sans Symbols"/>
                <a:buChar char="▪"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aseline="30000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bullet</a:t>
              </a:r>
              <a:endParaRPr/>
            </a:p>
          </p:txBody>
        </p:sp>
        <p:sp>
          <p:nvSpPr>
            <p:cNvPr id="836" name="Google Shape;836;p77"/>
            <p:cNvSpPr/>
            <p:nvPr/>
          </p:nvSpPr>
          <p:spPr>
            <a:xfrm>
              <a:off x="-3425006" y="2465241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837" name="Google Shape;837;p77"/>
            <p:cNvSpPr/>
            <p:nvPr/>
          </p:nvSpPr>
          <p:spPr>
            <a:xfrm>
              <a:off x="-3059324" y="2465240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80975" lvl="0" marL="54292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0091"/>
                </a:buClr>
                <a:buSzPts val="1100"/>
                <a:buFont typeface="Noto Sans Symbols"/>
                <a:buChar char="▪"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aseline="30000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bullet</a:t>
              </a:r>
              <a:endParaRPr/>
            </a:p>
          </p:txBody>
        </p:sp>
        <p:sp>
          <p:nvSpPr>
            <p:cNvPr id="838" name="Google Shape;838;p77"/>
            <p:cNvSpPr/>
            <p:nvPr/>
          </p:nvSpPr>
          <p:spPr>
            <a:xfrm>
              <a:off x="-3425006" y="2837886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839" name="Google Shape;839;p77"/>
            <p:cNvSpPr/>
            <p:nvPr/>
          </p:nvSpPr>
          <p:spPr>
            <a:xfrm>
              <a:off x="-3059324" y="2837885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Plain text</a:t>
              </a:r>
              <a:endParaRPr/>
            </a:p>
          </p:txBody>
        </p:sp>
        <p:sp>
          <p:nvSpPr>
            <p:cNvPr id="840" name="Google Shape;840;p77"/>
            <p:cNvSpPr/>
            <p:nvPr/>
          </p:nvSpPr>
          <p:spPr>
            <a:xfrm>
              <a:off x="-3425006" y="3221492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841" name="Google Shape;841;p77"/>
            <p:cNvSpPr/>
            <p:nvPr/>
          </p:nvSpPr>
          <p:spPr>
            <a:xfrm>
              <a:off x="-3059324" y="3221491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Header</a:t>
              </a:r>
              <a:endParaRPr/>
            </a:p>
          </p:txBody>
        </p:sp>
        <p:sp>
          <p:nvSpPr>
            <p:cNvPr id="842" name="Google Shape;842;p77"/>
            <p:cNvSpPr/>
            <p:nvPr/>
          </p:nvSpPr>
          <p:spPr>
            <a:xfrm>
              <a:off x="-3420798" y="1139659"/>
              <a:ext cx="31779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Under the tab </a:t>
              </a:r>
              <a:r>
                <a:rPr b="1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‘Home’</a:t>
              </a: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use the </a:t>
              </a:r>
              <a:r>
                <a:rPr b="1"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list level-buttons</a:t>
              </a: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as pictured above, to choose a text level.</a:t>
              </a:r>
              <a:b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Choose from:</a:t>
              </a:r>
              <a:endParaRPr/>
            </a:p>
          </p:txBody>
        </p:sp>
        <p:sp>
          <p:nvSpPr>
            <p:cNvPr id="843" name="Google Shape;843;p77"/>
            <p:cNvSpPr/>
            <p:nvPr/>
          </p:nvSpPr>
          <p:spPr>
            <a:xfrm>
              <a:off x="-3059324" y="3590459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0D7BD"/>
                  </a:solidFill>
                  <a:latin typeface="Arial"/>
                  <a:ea typeface="Arial"/>
                  <a:cs typeface="Arial"/>
                  <a:sym typeface="Arial"/>
                </a:rPr>
                <a:t>Header</a:t>
              </a:r>
              <a:endParaRPr/>
            </a:p>
          </p:txBody>
        </p:sp>
      </p:grpSp>
      <p:sp>
        <p:nvSpPr>
          <p:cNvPr id="844" name="Google Shape;844;p77"/>
          <p:cNvSpPr txBox="1"/>
          <p:nvPr>
            <p:ph idx="1" type="body"/>
          </p:nvPr>
        </p:nvSpPr>
        <p:spPr>
          <a:xfrm>
            <a:off x="10791826" y="171450"/>
            <a:ext cx="702600" cy="269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809" r="489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5" name="Google Shape;845;p77"/>
          <p:cNvSpPr txBox="1"/>
          <p:nvPr>
            <p:ph idx="2" type="body"/>
          </p:nvPr>
        </p:nvSpPr>
        <p:spPr>
          <a:xfrm>
            <a:off x="696000" y="2586789"/>
            <a:ext cx="35280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2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/>
            </a:lvl1pPr>
            <a:lvl2pPr indent="-228600" lvl="1" marL="914400" rtl="0" algn="l">
              <a:lnSpc>
                <a:spcPct val="152666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117333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117333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4pPr>
            <a:lvl5pPr indent="-349472" lvl="4" marL="228600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Char char="•"/>
              <a:defRPr/>
            </a:lvl5pPr>
            <a:lvl6pPr indent="-3556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8"/>
          <p:cNvSpPr txBox="1"/>
          <p:nvPr/>
        </p:nvSpPr>
        <p:spPr>
          <a:xfrm>
            <a:off x="5451176" y="-885712"/>
            <a:ext cx="12897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0000" lIns="360000" spcFirstLastPara="1" rIns="360000" wrap="square" tIns="180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EMPTY</a:t>
            </a:r>
            <a:endParaRPr/>
          </a:p>
        </p:txBody>
      </p:sp>
      <p:sp>
        <p:nvSpPr>
          <p:cNvPr id="848" name="Google Shape;848;p78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9" name="Google Shape;849;p78"/>
          <p:cNvSpPr txBox="1"/>
          <p:nvPr>
            <p:ph type="title"/>
          </p:nvPr>
        </p:nvSpPr>
        <p:spPr>
          <a:xfrm>
            <a:off x="0" y="53275"/>
            <a:ext cx="12192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78"/>
          <p:cNvSpPr txBox="1"/>
          <p:nvPr>
            <p:ph idx="1" type="body"/>
          </p:nvPr>
        </p:nvSpPr>
        <p:spPr>
          <a:xfrm>
            <a:off x="10791826" y="171450"/>
            <a:ext cx="702600" cy="269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809" r="489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382904" lvl="4" marL="2286000" rtl="0" algn="l">
              <a:lnSpc>
                <a:spcPct val="97777"/>
              </a:lnSpc>
              <a:spcBef>
                <a:spcPts val="567"/>
              </a:spcBef>
              <a:spcAft>
                <a:spcPts val="0"/>
              </a:spcAft>
              <a:buSzPts val="2430"/>
              <a:buChar char="•"/>
              <a:defRPr/>
            </a:lvl5pPr>
            <a:lvl6pPr indent="-342900" lvl="5" marL="274320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 showMasterSp="0">
  <p:cSld name="4_Title Slide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9"/>
          <p:cNvSpPr txBox="1"/>
          <p:nvPr>
            <p:ph type="ctrTitle"/>
          </p:nvPr>
        </p:nvSpPr>
        <p:spPr>
          <a:xfrm>
            <a:off x="1343025" y="2286000"/>
            <a:ext cx="56166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Arial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79"/>
          <p:cNvSpPr txBox="1"/>
          <p:nvPr>
            <p:ph idx="1" type="subTitle"/>
          </p:nvPr>
        </p:nvSpPr>
        <p:spPr>
          <a:xfrm>
            <a:off x="1343025" y="4170008"/>
            <a:ext cx="5597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4" name="Google Shape;854;p79"/>
          <p:cNvSpPr txBox="1"/>
          <p:nvPr>
            <p:ph idx="10" type="dt"/>
          </p:nvPr>
        </p:nvSpPr>
        <p:spPr>
          <a:xfrm>
            <a:off x="1343025" y="5324388"/>
            <a:ext cx="37764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1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5" name="Google Shape;855;p79"/>
          <p:cNvGrpSpPr/>
          <p:nvPr/>
        </p:nvGrpSpPr>
        <p:grpSpPr>
          <a:xfrm>
            <a:off x="471610" y="443763"/>
            <a:ext cx="1412900" cy="552903"/>
            <a:chOff x="3562350" y="3567113"/>
            <a:chExt cx="3476623" cy="1360491"/>
          </a:xfrm>
        </p:grpSpPr>
        <p:sp>
          <p:nvSpPr>
            <p:cNvPr id="856" name="Google Shape;856;p79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79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79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79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0" name="Google Shape;86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0480" y="-27384"/>
            <a:ext cx="5156200" cy="588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1" name="Google Shape;861;p79"/>
          <p:cNvGrpSpPr/>
          <p:nvPr/>
        </p:nvGrpSpPr>
        <p:grpSpPr>
          <a:xfrm>
            <a:off x="-8841" y="-27348"/>
            <a:ext cx="12226049" cy="6882777"/>
            <a:chOff x="3392488" y="1893888"/>
            <a:chExt cx="1029267" cy="579436"/>
          </a:xfrm>
        </p:grpSpPr>
        <p:sp>
          <p:nvSpPr>
            <p:cNvPr id="862" name="Google Shape;862;p79"/>
            <p:cNvSpPr/>
            <p:nvPr/>
          </p:nvSpPr>
          <p:spPr>
            <a:xfrm>
              <a:off x="3770313" y="1893888"/>
              <a:ext cx="334963" cy="144462"/>
            </a:xfrm>
            <a:custGeom>
              <a:rect b="b" l="l" r="r" t="t"/>
              <a:pathLst>
                <a:path extrusionOk="0" h="400" w="932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1" y="0"/>
                  </a:lnTo>
                  <a:lnTo>
                    <a:pt x="83" y="0"/>
                  </a:lnTo>
                  <a:cubicBezTo>
                    <a:pt x="17" y="68"/>
                    <a:pt x="0" y="174"/>
                    <a:pt x="50" y="260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79"/>
            <p:cNvSpPr/>
            <p:nvPr/>
          </p:nvSpPr>
          <p:spPr>
            <a:xfrm>
              <a:off x="3392488" y="2146300"/>
              <a:ext cx="77787" cy="153988"/>
            </a:xfrm>
            <a:custGeom>
              <a:rect b="b" l="l" r="r" t="t"/>
              <a:pathLst>
                <a:path extrusionOk="0" h="428" w="215">
                  <a:moveTo>
                    <a:pt x="155" y="105"/>
                  </a:moveTo>
                  <a:cubicBezTo>
                    <a:pt x="121" y="46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6"/>
                    <a:pt x="77" y="101"/>
                    <a:pt x="98" y="138"/>
                  </a:cubicBezTo>
                  <a:cubicBezTo>
                    <a:pt x="118" y="173"/>
                    <a:pt x="123" y="213"/>
                    <a:pt x="113" y="252"/>
                  </a:cubicBezTo>
                  <a:cubicBezTo>
                    <a:pt x="102" y="291"/>
                    <a:pt x="78" y="324"/>
                    <a:pt x="43" y="344"/>
                  </a:cubicBezTo>
                  <a:cubicBezTo>
                    <a:pt x="30" y="351"/>
                    <a:pt x="15" y="357"/>
                    <a:pt x="0" y="360"/>
                  </a:cubicBezTo>
                  <a:lnTo>
                    <a:pt x="0" y="427"/>
                  </a:lnTo>
                  <a:cubicBezTo>
                    <a:pt x="26" y="423"/>
                    <a:pt x="52" y="414"/>
                    <a:pt x="76" y="400"/>
                  </a:cubicBezTo>
                  <a:cubicBezTo>
                    <a:pt x="179" y="341"/>
                    <a:pt x="214" y="209"/>
                    <a:pt x="155" y="10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79"/>
            <p:cNvSpPr/>
            <p:nvPr/>
          </p:nvSpPr>
          <p:spPr>
            <a:xfrm>
              <a:off x="3892550" y="2281238"/>
              <a:ext cx="423863" cy="192086"/>
            </a:xfrm>
            <a:custGeom>
              <a:rect b="b" l="l" r="r" t="t"/>
              <a:pathLst>
                <a:path extrusionOk="0" h="535" w="1176">
                  <a:moveTo>
                    <a:pt x="1116" y="139"/>
                  </a:moveTo>
                  <a:cubicBezTo>
                    <a:pt x="1056" y="35"/>
                    <a:pt x="924" y="0"/>
                    <a:pt x="821" y="60"/>
                  </a:cubicBezTo>
                  <a:lnTo>
                    <a:pt x="0" y="534"/>
                  </a:lnTo>
                  <a:lnTo>
                    <a:pt x="864" y="534"/>
                  </a:lnTo>
                  <a:lnTo>
                    <a:pt x="1037" y="434"/>
                  </a:lnTo>
                  <a:cubicBezTo>
                    <a:pt x="1140" y="374"/>
                    <a:pt x="1175" y="242"/>
                    <a:pt x="1116" y="139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79"/>
            <p:cNvSpPr/>
            <p:nvPr/>
          </p:nvSpPr>
          <p:spPr>
            <a:xfrm>
              <a:off x="4328092" y="2183181"/>
              <a:ext cx="93663" cy="155575"/>
            </a:xfrm>
            <a:custGeom>
              <a:rect b="b" l="l" r="r" t="t"/>
              <a:pathLst>
                <a:path extrusionOk="0" h="433" w="258">
                  <a:moveTo>
                    <a:pt x="139" y="29"/>
                  </a:moveTo>
                  <a:cubicBezTo>
                    <a:pt x="36" y="89"/>
                    <a:pt x="0" y="221"/>
                    <a:pt x="60" y="324"/>
                  </a:cubicBezTo>
                  <a:cubicBezTo>
                    <a:pt x="100" y="393"/>
                    <a:pt x="172" y="432"/>
                    <a:pt x="247" y="432"/>
                  </a:cubicBezTo>
                  <a:cubicBezTo>
                    <a:pt x="250" y="432"/>
                    <a:pt x="253" y="432"/>
                    <a:pt x="257" y="432"/>
                  </a:cubicBezTo>
                  <a:lnTo>
                    <a:pt x="257" y="366"/>
                  </a:lnTo>
                  <a:cubicBezTo>
                    <a:pt x="253" y="367"/>
                    <a:pt x="250" y="367"/>
                    <a:pt x="247" y="367"/>
                  </a:cubicBezTo>
                  <a:cubicBezTo>
                    <a:pt x="193" y="367"/>
                    <a:pt x="143" y="338"/>
                    <a:pt x="116" y="291"/>
                  </a:cubicBezTo>
                  <a:cubicBezTo>
                    <a:pt x="96" y="257"/>
                    <a:pt x="90" y="216"/>
                    <a:pt x="101" y="177"/>
                  </a:cubicBezTo>
                  <a:cubicBezTo>
                    <a:pt x="111" y="138"/>
                    <a:pt x="137" y="106"/>
                    <a:pt x="171" y="86"/>
                  </a:cubicBezTo>
                  <a:cubicBezTo>
                    <a:pt x="194" y="73"/>
                    <a:pt x="220" y="66"/>
                    <a:pt x="247" y="66"/>
                  </a:cubicBezTo>
                  <a:lnTo>
                    <a:pt x="247" y="66"/>
                  </a:lnTo>
                  <a:cubicBezTo>
                    <a:pt x="250" y="66"/>
                    <a:pt x="253" y="66"/>
                    <a:pt x="257" y="66"/>
                  </a:cubicBezTo>
                  <a:lnTo>
                    <a:pt x="257" y="0"/>
                  </a:lnTo>
                  <a:cubicBezTo>
                    <a:pt x="253" y="0"/>
                    <a:pt x="250" y="0"/>
                    <a:pt x="247" y="0"/>
                  </a:cubicBezTo>
                  <a:cubicBezTo>
                    <a:pt x="210" y="0"/>
                    <a:pt x="173" y="9"/>
                    <a:pt x="139" y="29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703">
          <p15:clr>
            <a:srgbClr val="FBAE40"/>
          </p15:clr>
        </p15:guide>
        <p15:guide id="2" pos="4384">
          <p15:clr>
            <a:srgbClr val="FBAE40"/>
          </p15:clr>
        </p15:guide>
        <p15:guide id="3" pos="84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 showMasterSp="0">
  <p:cSld name="1_Thank You Slide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80"/>
          <p:cNvSpPr txBox="1"/>
          <p:nvPr/>
        </p:nvSpPr>
        <p:spPr>
          <a:xfrm>
            <a:off x="1343026" y="2285999"/>
            <a:ext cx="72009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6630"/>
              <a:buFont typeface="Arial"/>
              <a:buNone/>
            </a:pPr>
            <a:r>
              <a:rPr lang="en-US" sz="6630">
                <a:solidFill>
                  <a:srgbClr val="00A59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630">
              <a:solidFill>
                <a:srgbClr val="00A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80"/>
          <p:cNvSpPr txBox="1"/>
          <p:nvPr>
            <p:ph idx="1" type="subTitle"/>
          </p:nvPr>
        </p:nvSpPr>
        <p:spPr>
          <a:xfrm>
            <a:off x="1343026" y="3323896"/>
            <a:ext cx="72009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sz="141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94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rgbClr val="888888"/>
              </a:buClr>
              <a:buSzPts val="141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SzPts val="1904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67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869" name="Google Shape;869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00" y="457200"/>
            <a:ext cx="1404000" cy="552898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0"/>
          <p:cNvSpPr txBox="1"/>
          <p:nvPr/>
        </p:nvSpPr>
        <p:spPr>
          <a:xfrm>
            <a:off x="5200650" y="58293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40">
              <a:solidFill>
                <a:srgbClr val="484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80"/>
          <p:cNvGrpSpPr/>
          <p:nvPr/>
        </p:nvGrpSpPr>
        <p:grpSpPr>
          <a:xfrm>
            <a:off x="-41" y="-123"/>
            <a:ext cx="12227559" cy="6857988"/>
            <a:chOff x="1260475" y="3576638"/>
            <a:chExt cx="1030288" cy="577851"/>
          </a:xfrm>
        </p:grpSpPr>
        <p:sp>
          <p:nvSpPr>
            <p:cNvPr id="872" name="Google Shape;872;p80"/>
            <p:cNvSpPr/>
            <p:nvPr/>
          </p:nvSpPr>
          <p:spPr>
            <a:xfrm>
              <a:off x="1994579" y="3723597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6" y="379"/>
                    <a:pt x="441" y="332"/>
                    <a:pt x="455" y="279"/>
                  </a:cubicBezTo>
                  <a:cubicBezTo>
                    <a:pt x="402" y="265"/>
                    <a:pt x="354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5" y="96"/>
                    <a:pt x="0" y="228"/>
                    <a:pt x="60" y="331"/>
                  </a:cubicBezTo>
                  <a:cubicBezTo>
                    <a:pt x="119" y="433"/>
                    <a:pt x="251" y="469"/>
                    <a:pt x="355" y="409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0"/>
            <p:cNvSpPr/>
            <p:nvPr/>
          </p:nvSpPr>
          <p:spPr>
            <a:xfrm>
              <a:off x="2119313" y="3741738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5" y="105"/>
                  </a:cubicBezTo>
                  <a:cubicBezTo>
                    <a:pt x="43" y="136"/>
                    <a:pt x="72" y="160"/>
                    <a:pt x="106" y="172"/>
                  </a:cubicBezTo>
                  <a:cubicBezTo>
                    <a:pt x="105" y="138"/>
                    <a:pt x="95" y="105"/>
                    <a:pt x="78" y="74"/>
                  </a:cubicBezTo>
                  <a:cubicBezTo>
                    <a:pt x="60" y="43"/>
                    <a:pt x="36" y="18"/>
                    <a:pt x="7" y="0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0"/>
            <p:cNvSpPr/>
            <p:nvPr/>
          </p:nvSpPr>
          <p:spPr>
            <a:xfrm>
              <a:off x="2100263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5" y="305"/>
                    <a:pt x="283" y="347"/>
                  </a:cubicBezTo>
                  <a:cubicBezTo>
                    <a:pt x="260" y="360"/>
                    <a:pt x="235" y="367"/>
                    <a:pt x="208" y="367"/>
                  </a:cubicBezTo>
                  <a:cubicBezTo>
                    <a:pt x="191" y="367"/>
                    <a:pt x="175" y="364"/>
                    <a:pt x="159" y="359"/>
                  </a:cubicBezTo>
                  <a:cubicBezTo>
                    <a:pt x="160" y="381"/>
                    <a:pt x="158" y="403"/>
                    <a:pt x="152" y="425"/>
                  </a:cubicBezTo>
                  <a:cubicBezTo>
                    <a:pt x="170" y="430"/>
                    <a:pt x="189" y="432"/>
                    <a:pt x="208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19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1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0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5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0"/>
            <p:cNvSpPr/>
            <p:nvPr/>
          </p:nvSpPr>
          <p:spPr>
            <a:xfrm>
              <a:off x="2095500" y="3730625"/>
              <a:ext cx="63500" cy="95250"/>
            </a:xfrm>
            <a:custGeom>
              <a:rect b="b" l="l" r="r" t="t"/>
              <a:pathLst>
                <a:path extrusionOk="0" h="266" w="176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5" y="221"/>
                    <a:pt x="174" y="199"/>
                  </a:cubicBezTo>
                  <a:cubicBezTo>
                    <a:pt x="140" y="187"/>
                    <a:pt x="111" y="163"/>
                    <a:pt x="93" y="132"/>
                  </a:cubicBezTo>
                  <a:cubicBezTo>
                    <a:pt x="74" y="100"/>
                    <a:pt x="68" y="63"/>
                    <a:pt x="75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6" y="113"/>
                    <a:pt x="36" y="16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0"/>
            <p:cNvSpPr/>
            <p:nvPr/>
          </p:nvSpPr>
          <p:spPr>
            <a:xfrm>
              <a:off x="1322388" y="3937000"/>
              <a:ext cx="466725" cy="217488"/>
            </a:xfrm>
            <a:custGeom>
              <a:rect b="b" l="l" r="r" t="t"/>
              <a:pathLst>
                <a:path extrusionOk="0" h="605" w="1297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6" y="242"/>
                    <a:pt x="1237" y="1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0"/>
            <p:cNvSpPr/>
            <p:nvPr/>
          </p:nvSpPr>
          <p:spPr>
            <a:xfrm>
              <a:off x="2116138" y="3849688"/>
              <a:ext cx="174625" cy="227011"/>
            </a:xfrm>
            <a:custGeom>
              <a:rect b="b" l="l" r="r" t="t"/>
              <a:pathLst>
                <a:path extrusionOk="0" h="632" w="484">
                  <a:moveTo>
                    <a:pt x="0" y="352"/>
                  </a:moveTo>
                  <a:cubicBezTo>
                    <a:pt x="54" y="366"/>
                    <a:pt x="102" y="401"/>
                    <a:pt x="132" y="453"/>
                  </a:cubicBezTo>
                  <a:cubicBezTo>
                    <a:pt x="161" y="504"/>
                    <a:pt x="167" y="563"/>
                    <a:pt x="153" y="617"/>
                  </a:cubicBezTo>
                  <a:cubicBezTo>
                    <a:pt x="207" y="631"/>
                    <a:pt x="265" y="625"/>
                    <a:pt x="317" y="595"/>
                  </a:cubicBezTo>
                  <a:lnTo>
                    <a:pt x="483" y="499"/>
                  </a:lnTo>
                  <a:lnTo>
                    <a:pt x="483" y="0"/>
                  </a:lnTo>
                  <a:lnTo>
                    <a:pt x="101" y="221"/>
                  </a:lnTo>
                  <a:cubicBezTo>
                    <a:pt x="49" y="251"/>
                    <a:pt x="15" y="299"/>
                    <a:pt x="0" y="35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0"/>
            <p:cNvSpPr/>
            <p:nvPr/>
          </p:nvSpPr>
          <p:spPr>
            <a:xfrm>
              <a:off x="1639888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09" y="363"/>
                    <a:pt x="241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6" y="67"/>
                    <a:pt x="0" y="174"/>
                    <a:pt x="50" y="2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80"/>
            <p:cNvSpPr/>
            <p:nvPr/>
          </p:nvSpPr>
          <p:spPr>
            <a:xfrm>
              <a:off x="1260475" y="3829050"/>
              <a:ext cx="77788" cy="153988"/>
            </a:xfrm>
            <a:custGeom>
              <a:rect b="b" l="l" r="r" t="t"/>
              <a:pathLst>
                <a:path extrusionOk="0" h="427" w="215">
                  <a:moveTo>
                    <a:pt x="154" y="105"/>
                  </a:moveTo>
                  <a:cubicBezTo>
                    <a:pt x="120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39" y="209"/>
                    <a:pt x="115" y="301"/>
                    <a:pt x="43" y="343"/>
                  </a:cubicBezTo>
                  <a:cubicBezTo>
                    <a:pt x="29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1" y="413"/>
                    <a:pt x="75" y="400"/>
                  </a:cubicBezTo>
                  <a:cubicBezTo>
                    <a:pt x="179" y="340"/>
                    <a:pt x="214" y="208"/>
                    <a:pt x="154" y="105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80"/>
            <p:cNvSpPr/>
            <p:nvPr/>
          </p:nvSpPr>
          <p:spPr>
            <a:xfrm>
              <a:off x="2011466" y="3970303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2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5" y="95"/>
                    <a:pt x="0" y="228"/>
                    <a:pt x="60" y="331"/>
                  </a:cubicBezTo>
                  <a:cubicBezTo>
                    <a:pt x="119" y="435"/>
                    <a:pt x="251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80"/>
            <p:cNvSpPr/>
            <p:nvPr/>
          </p:nvSpPr>
          <p:spPr>
            <a:xfrm>
              <a:off x="2112569" y="3970303"/>
              <a:ext cx="69450" cy="101635"/>
            </a:xfrm>
            <a:custGeom>
              <a:rect b="b" l="l" r="r" t="t"/>
              <a:pathLst>
                <a:path extrusionOk="0" h="266" w="182">
                  <a:moveTo>
                    <a:pt x="146" y="101"/>
                  </a:moveTo>
                  <a:cubicBezTo>
                    <a:pt x="116" y="49"/>
                    <a:pt x="68" y="14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6"/>
                    <a:pt x="114" y="250"/>
                    <a:pt x="167" y="265"/>
                  </a:cubicBezTo>
                  <a:cubicBezTo>
                    <a:pt x="181" y="211"/>
                    <a:pt x="175" y="152"/>
                    <a:pt x="146" y="1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5382">
          <p15:clr>
            <a:srgbClr val="FBAE40"/>
          </p15:clr>
        </p15:guide>
        <p15:guide id="2" pos="84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56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65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b="0" i="0" sz="17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2" name="Google Shape;342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>
            <p:ph type="title"/>
          </p:nvPr>
        </p:nvSpPr>
        <p:spPr>
          <a:xfrm>
            <a:off x="471600" y="457200"/>
            <a:ext cx="75024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6" name="Google Shape;386;p40"/>
          <p:cNvSpPr txBox="1"/>
          <p:nvPr>
            <p:ph idx="1" type="body"/>
          </p:nvPr>
        </p:nvSpPr>
        <p:spPr>
          <a:xfrm>
            <a:off x="468000" y="1353600"/>
            <a:ext cx="11250000" cy="4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40"/>
              <a:buFont typeface="Arial"/>
              <a:buNone/>
              <a:defRPr b="0" i="0" sz="19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accent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4822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10"/>
              <a:buFont typeface="Arial"/>
              <a:buNone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472" lvl="4" marL="2286000" marR="0" rtl="0" algn="l">
              <a:lnSpc>
                <a:spcPct val="124822"/>
              </a:lnSpc>
              <a:spcBef>
                <a:spcPts val="567"/>
              </a:spcBef>
              <a:spcAft>
                <a:spcPts val="0"/>
              </a:spcAft>
              <a:buClr>
                <a:schemeClr val="accent6"/>
              </a:buClr>
              <a:buSzPts val="1904"/>
              <a:buFont typeface="Arial"/>
              <a:buChar char="•"/>
              <a:defRPr b="0" i="0" sz="141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5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40"/>
          <p:cNvSpPr txBox="1"/>
          <p:nvPr>
            <p:ph idx="10" type="dt"/>
          </p:nvPr>
        </p:nvSpPr>
        <p:spPr>
          <a:xfrm>
            <a:off x="493192" y="7532007"/>
            <a:ext cx="28449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0"/>
          <p:cNvSpPr txBox="1"/>
          <p:nvPr>
            <p:ph idx="11" type="ftr"/>
          </p:nvPr>
        </p:nvSpPr>
        <p:spPr>
          <a:xfrm>
            <a:off x="471600" y="6400800"/>
            <a:ext cx="5400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" name="Google Shape;389;p40"/>
          <p:cNvSpPr/>
          <p:nvPr/>
        </p:nvSpPr>
        <p:spPr>
          <a:xfrm rot="10800000">
            <a:off x="11410384" y="5869696"/>
            <a:ext cx="793675" cy="824525"/>
          </a:xfrm>
          <a:custGeom>
            <a:rect b="b" l="l" r="r" t="t"/>
            <a:pathLst>
              <a:path extrusionOk="0" h="10000" w="10000">
                <a:moveTo>
                  <a:pt x="9586" y="1471"/>
                </a:moveTo>
                <a:cubicBezTo>
                  <a:pt x="8753" y="58"/>
                  <a:pt x="6887" y="-417"/>
                  <a:pt x="5418" y="399"/>
                </a:cubicBezTo>
                <a:lnTo>
                  <a:pt x="95" y="3205"/>
                </a:lnTo>
                <a:cubicBezTo>
                  <a:pt x="-35" y="3273"/>
                  <a:pt x="117" y="5810"/>
                  <a:pt x="19" y="5892"/>
                </a:cubicBezTo>
                <a:cubicBezTo>
                  <a:pt x="43" y="8241"/>
                  <a:pt x="-18" y="7650"/>
                  <a:pt x="7" y="10000"/>
                </a:cubicBezTo>
                <a:cubicBezTo>
                  <a:pt x="2263" y="8750"/>
                  <a:pt x="6215" y="6729"/>
                  <a:pt x="8470" y="5477"/>
                </a:cubicBezTo>
                <a:cubicBezTo>
                  <a:pt x="9938" y="4662"/>
                  <a:pt x="10435" y="2870"/>
                  <a:pt x="9586" y="147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 txBox="1"/>
          <p:nvPr>
            <p:ph idx="12" type="sldNum"/>
          </p:nvPr>
        </p:nvSpPr>
        <p:spPr>
          <a:xfrm>
            <a:off x="11278800" y="6400800"/>
            <a:ext cx="442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21250"/>
              </a:lnSpc>
              <a:spcBef>
                <a:spcPts val="0"/>
              </a:spcBef>
              <a:buNone/>
              <a:defRPr b="0" sz="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21250"/>
              </a:lnSpc>
              <a:spcBef>
                <a:spcPts val="0"/>
              </a:spcBef>
              <a:buNone/>
              <a:defRPr b="0" sz="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21250"/>
              </a:lnSpc>
              <a:spcBef>
                <a:spcPts val="0"/>
              </a:spcBef>
              <a:buNone/>
              <a:defRPr b="0" sz="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21250"/>
              </a:lnSpc>
              <a:spcBef>
                <a:spcPts val="0"/>
              </a:spcBef>
              <a:buNone/>
              <a:defRPr b="0" sz="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21250"/>
              </a:lnSpc>
              <a:spcBef>
                <a:spcPts val="0"/>
              </a:spcBef>
              <a:buNone/>
              <a:defRPr b="0" sz="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21250"/>
              </a:lnSpc>
              <a:spcBef>
                <a:spcPts val="0"/>
              </a:spcBef>
              <a:buNone/>
              <a:defRPr b="0" sz="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21250"/>
              </a:lnSpc>
              <a:spcBef>
                <a:spcPts val="0"/>
              </a:spcBef>
              <a:buNone/>
              <a:defRPr b="0" sz="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21250"/>
              </a:lnSpc>
              <a:spcBef>
                <a:spcPts val="0"/>
              </a:spcBef>
              <a:buNone/>
              <a:defRPr b="0" sz="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21250"/>
              </a:lnSpc>
              <a:spcBef>
                <a:spcPts val="0"/>
              </a:spcBef>
              <a:buNone/>
              <a:defRPr b="0" sz="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92">
          <p15:clr>
            <a:srgbClr val="F26B43"/>
          </p15:clr>
        </p15:guide>
        <p15:guide id="2" pos="7383">
          <p15:clr>
            <a:srgbClr val="F26B43"/>
          </p15:clr>
        </p15:guide>
        <p15:guide id="3" orient="horz" pos="853">
          <p15:clr>
            <a:srgbClr val="F26B43"/>
          </p15:clr>
        </p15:guide>
        <p15:guide id="4" orient="horz" pos="3890">
          <p15:clr>
            <a:srgbClr val="F26B43"/>
          </p15:clr>
        </p15:guide>
        <p15:guide id="5" orient="horz" pos="2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jp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Relationship Id="rId4" Type="http://schemas.openxmlformats.org/officeDocument/2006/relationships/image" Target="../media/image31.jpg"/><Relationship Id="rId9" Type="http://schemas.openxmlformats.org/officeDocument/2006/relationships/hyperlink" Target="https://www.linkedin.com/in/ronel-sololomon-970726146/" TargetMode="External"/><Relationship Id="rId5" Type="http://schemas.openxmlformats.org/officeDocument/2006/relationships/hyperlink" Target="https://www.linkedin.com/in/isabel-zavian-97z/" TargetMode="External"/><Relationship Id="rId6" Type="http://schemas.openxmlformats.org/officeDocument/2006/relationships/hyperlink" Target="mailto:izavian@berkeley.edu" TargetMode="External"/><Relationship Id="rId7" Type="http://schemas.openxmlformats.org/officeDocument/2006/relationships/hyperlink" Target="https://www.linkedin.com/in/noorulainali/" TargetMode="External"/><Relationship Id="rId8" Type="http://schemas.openxmlformats.org/officeDocument/2006/relationships/hyperlink" Target="mailto:noorulain@berkeley.edu" TargetMode="External"/><Relationship Id="rId11" Type="http://schemas.openxmlformats.org/officeDocument/2006/relationships/image" Target="../media/image30.jpg"/><Relationship Id="rId10" Type="http://schemas.openxmlformats.org/officeDocument/2006/relationships/hyperlink" Target="mailto:ronelsolomon@berkeley.edu" TargetMode="External"/><Relationship Id="rId13" Type="http://schemas.openxmlformats.org/officeDocument/2006/relationships/hyperlink" Target="mailto:tingweishen@berkeley.edu" TargetMode="External"/><Relationship Id="rId12" Type="http://schemas.openxmlformats.org/officeDocument/2006/relationships/hyperlink" Target="https://www.linkedin.com/in/tingwei-shen-4026b4195/" TargetMode="External"/><Relationship Id="rId15" Type="http://schemas.openxmlformats.org/officeDocument/2006/relationships/hyperlink" Target="mailto:alam9414@berkeley.edu" TargetMode="External"/><Relationship Id="rId14" Type="http://schemas.openxmlformats.org/officeDocument/2006/relationships/hyperlink" Target="https://www.linkedin.com/in/andylam543/" TargetMode="External"/><Relationship Id="rId17" Type="http://schemas.openxmlformats.org/officeDocument/2006/relationships/hyperlink" Target="mailto:lixingyu@berkeley.edu" TargetMode="External"/><Relationship Id="rId16" Type="http://schemas.openxmlformats.org/officeDocument/2006/relationships/hyperlink" Target="https://www.linkedin.com/in/lixingyu2020/" TargetMode="External"/><Relationship Id="rId19" Type="http://schemas.openxmlformats.org/officeDocument/2006/relationships/image" Target="../media/image33.jpg"/><Relationship Id="rId1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hyperlink" Target="https://ondemand.colt.net/" TargetMode="External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4.jp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1" Type="http://schemas.openxmlformats.org/officeDocument/2006/relationships/image" Target="../media/image25.png"/><Relationship Id="rId10" Type="http://schemas.openxmlformats.org/officeDocument/2006/relationships/image" Target="../media/image10.png"/><Relationship Id="rId13" Type="http://schemas.openxmlformats.org/officeDocument/2006/relationships/image" Target="../media/image26.png"/><Relationship Id="rId12" Type="http://schemas.openxmlformats.org/officeDocument/2006/relationships/image" Target="../media/image13.png"/><Relationship Id="rId15" Type="http://schemas.openxmlformats.org/officeDocument/2006/relationships/image" Target="../media/image20.png"/><Relationship Id="rId14" Type="http://schemas.openxmlformats.org/officeDocument/2006/relationships/image" Target="../media/image27.png"/><Relationship Id="rId17" Type="http://schemas.openxmlformats.org/officeDocument/2006/relationships/image" Target="../media/image24.png"/><Relationship Id="rId16" Type="http://schemas.openxmlformats.org/officeDocument/2006/relationships/image" Target="../media/image28.png"/><Relationship Id="rId19" Type="http://schemas.openxmlformats.org/officeDocument/2006/relationships/image" Target="../media/image7.png"/><Relationship Id="rId1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262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8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648987" y="-561250"/>
            <a:ext cx="120799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81"/>
          <p:cNvSpPr txBox="1"/>
          <p:nvPr/>
        </p:nvSpPr>
        <p:spPr>
          <a:xfrm>
            <a:off x="2801388" y="3245725"/>
            <a:ext cx="65892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</a:pPr>
            <a:r>
              <a:t/>
            </a:r>
            <a:endParaRPr i="0" sz="2400" u="none" cap="none" strike="noStrike">
              <a:solidFill>
                <a:schemeClr val="lt1"/>
              </a:solidFill>
            </a:endParaRPr>
          </a:p>
        </p:txBody>
      </p:sp>
      <p:cxnSp>
        <p:nvCxnSpPr>
          <p:cNvPr id="888" name="Google Shape;888;p81"/>
          <p:cNvCxnSpPr/>
          <p:nvPr/>
        </p:nvCxnSpPr>
        <p:spPr>
          <a:xfrm flipH="1" rot="10800000">
            <a:off x="3056604" y="3195867"/>
            <a:ext cx="6190800" cy="9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9" name="Google Shape;889;p81"/>
          <p:cNvSpPr txBox="1"/>
          <p:nvPr/>
        </p:nvSpPr>
        <p:spPr>
          <a:xfrm>
            <a:off x="3607800" y="3936800"/>
            <a:ext cx="49764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Berkeley Innovation X-Labs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Sutardja Center for </a:t>
            </a: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Entrepreneurship</a:t>
            </a:r>
            <a:r>
              <a:rPr lang="en-US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&amp; Technology</a:t>
            </a:r>
            <a:r>
              <a:rPr b="0" i="0" lang="en-US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2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Google Shape;890;p81"/>
          <p:cNvSpPr txBox="1"/>
          <p:nvPr/>
        </p:nvSpPr>
        <p:spPr>
          <a:xfrm>
            <a:off x="2191788" y="2184200"/>
            <a:ext cx="7808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b="1" lang="en-US" sz="2700">
                <a:solidFill>
                  <a:schemeClr val="lt1"/>
                </a:solidFill>
              </a:rPr>
              <a:t>Colt-X: </a:t>
            </a:r>
            <a:r>
              <a:rPr b="1" lang="en-US" sz="2700">
                <a:solidFill>
                  <a:schemeClr val="lt1"/>
                </a:solidFill>
              </a:rPr>
              <a:t>The Use of AI for Network Automation and Network Optimization</a:t>
            </a:r>
            <a:br>
              <a:rPr b="1"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</a:pPr>
            <a:r>
              <a:rPr lang="en-US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Colt Technology Services</a:t>
            </a:r>
            <a:r>
              <a:rPr b="1" lang="en-US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Google Shape;891;p81"/>
          <p:cNvSpPr txBox="1"/>
          <p:nvPr/>
        </p:nvSpPr>
        <p:spPr>
          <a:xfrm>
            <a:off x="10999150" y="6138875"/>
            <a:ext cx="152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</a:rPr>
              <a:t>2021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0"/>
          <p:cNvSpPr txBox="1"/>
          <p:nvPr/>
        </p:nvSpPr>
        <p:spPr>
          <a:xfrm>
            <a:off x="195033" y="0"/>
            <a:ext cx="11772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Meet the Innovation-X Team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997" name="Google Shape;997;p90"/>
          <p:cNvSpPr txBox="1"/>
          <p:nvPr/>
        </p:nvSpPr>
        <p:spPr>
          <a:xfrm>
            <a:off x="-61200" y="1597800"/>
            <a:ext cx="12314400" cy="461700"/>
          </a:xfrm>
          <a:prstGeom prst="rect">
            <a:avLst/>
          </a:prstGeom>
          <a:solidFill>
            <a:srgbClr val="00A59B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0"/>
          <p:cNvSpPr txBox="1"/>
          <p:nvPr/>
        </p:nvSpPr>
        <p:spPr>
          <a:xfrm>
            <a:off x="-61200" y="4454733"/>
            <a:ext cx="12314400" cy="538800"/>
          </a:xfrm>
          <a:prstGeom prst="rect">
            <a:avLst/>
          </a:prstGeom>
          <a:solidFill>
            <a:srgbClr val="00A59B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999" name="Google Shape;999;p90"/>
          <p:cNvCxnSpPr/>
          <p:nvPr/>
        </p:nvCxnSpPr>
        <p:spPr>
          <a:xfrm>
            <a:off x="1949000" y="719238"/>
            <a:ext cx="8294100" cy="14100"/>
          </a:xfrm>
          <a:prstGeom prst="straightConnector1">
            <a:avLst/>
          </a:prstGeom>
          <a:noFill/>
          <a:ln cap="flat" cmpd="sng" w="28575">
            <a:solidFill>
              <a:srgbClr val="00D7B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0" name="Google Shape;1000;p90"/>
          <p:cNvPicPr preferRelativeResize="0"/>
          <p:nvPr/>
        </p:nvPicPr>
        <p:blipFill rotWithShape="1">
          <a:blip r:embed="rId3">
            <a:alphaModFix/>
          </a:blip>
          <a:srcRect b="16971" l="10530" r="10530" t="4089"/>
          <a:stretch/>
        </p:blipFill>
        <p:spPr>
          <a:xfrm>
            <a:off x="1044433" y="960800"/>
            <a:ext cx="1757700" cy="18075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1" name="Google Shape;1001;p90"/>
          <p:cNvPicPr preferRelativeResize="0"/>
          <p:nvPr/>
        </p:nvPicPr>
        <p:blipFill rotWithShape="1">
          <a:blip r:embed="rId4">
            <a:alphaModFix/>
          </a:blip>
          <a:srcRect b="11113" l="0" r="0" t="11113"/>
          <a:stretch/>
        </p:blipFill>
        <p:spPr>
          <a:xfrm>
            <a:off x="5202433" y="960800"/>
            <a:ext cx="1757700" cy="18075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2" name="Google Shape;1002;p90"/>
          <p:cNvSpPr txBox="1"/>
          <p:nvPr/>
        </p:nvSpPr>
        <p:spPr>
          <a:xfrm>
            <a:off x="463825" y="2718475"/>
            <a:ext cx="3061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Isabel Zavian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Management Lead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B.A. Economics &amp; Data Science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izavian@berkeley.edu</a:t>
            </a:r>
            <a:endParaRPr sz="1500"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03" name="Google Shape;1003;p90"/>
          <p:cNvSpPr txBox="1"/>
          <p:nvPr/>
        </p:nvSpPr>
        <p:spPr>
          <a:xfrm>
            <a:off x="4621833" y="2718467"/>
            <a:ext cx="291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Noor-Ul-Ain Ali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Technical Lead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B.A. Data Science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noorulain@berkeley.edu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04" name="Google Shape;1004;p90"/>
          <p:cNvSpPr txBox="1"/>
          <p:nvPr/>
        </p:nvSpPr>
        <p:spPr>
          <a:xfrm>
            <a:off x="8779833" y="2718467"/>
            <a:ext cx="2918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Ronel Solomon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Technical Member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B.A. Data Science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10"/>
              </a:rPr>
              <a:t>ronelsolomon@berkeley.edu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005" name="Google Shape;1005;p90"/>
          <p:cNvPicPr preferRelativeResize="0"/>
          <p:nvPr/>
        </p:nvPicPr>
        <p:blipFill rotWithShape="1">
          <a:blip r:embed="rId11">
            <a:alphaModFix/>
          </a:blip>
          <a:srcRect b="40112" l="24581" r="50237" t="33308"/>
          <a:stretch/>
        </p:blipFill>
        <p:spPr>
          <a:xfrm>
            <a:off x="1014900" y="3842733"/>
            <a:ext cx="1757700" cy="1757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6" name="Google Shape;1006;p90"/>
          <p:cNvSpPr txBox="1"/>
          <p:nvPr/>
        </p:nvSpPr>
        <p:spPr>
          <a:xfrm>
            <a:off x="349825" y="5625225"/>
            <a:ext cx="3289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 u="sng">
                <a:solidFill>
                  <a:schemeClr val="hlink"/>
                </a:solidFill>
                <a:hlinkClick r:id="rId12"/>
              </a:rPr>
              <a:t>Charline Shen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Intern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B.A. Computer Science &amp; Physics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13"/>
              </a:rPr>
              <a:t>tingweishen@berkeley.edu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07" name="Google Shape;1007;p90"/>
          <p:cNvSpPr txBox="1"/>
          <p:nvPr/>
        </p:nvSpPr>
        <p:spPr>
          <a:xfrm>
            <a:off x="4621833" y="5606733"/>
            <a:ext cx="291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 u="sng">
                <a:solidFill>
                  <a:schemeClr val="hlink"/>
                </a:solidFill>
                <a:hlinkClick r:id="rId14"/>
              </a:rPr>
              <a:t>Andy Lam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Intern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B.S. Mechanical Engineering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15"/>
              </a:rPr>
              <a:t>alam9414@berkeley.edu</a:t>
            </a:r>
            <a:endParaRPr sz="1500"/>
          </a:p>
        </p:txBody>
      </p:sp>
      <p:sp>
        <p:nvSpPr>
          <p:cNvPr id="1008" name="Google Shape;1008;p90"/>
          <p:cNvSpPr txBox="1"/>
          <p:nvPr/>
        </p:nvSpPr>
        <p:spPr>
          <a:xfrm>
            <a:off x="8408725" y="5606725"/>
            <a:ext cx="3783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 u="sng">
                <a:solidFill>
                  <a:schemeClr val="hlink"/>
                </a:solidFill>
                <a:hlinkClick r:id="rId16"/>
              </a:rPr>
              <a:t>Peter Li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Intern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B.A. Applied Math &amp; Computer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17"/>
              </a:rPr>
              <a:t>lixingyu@berkeley.edu</a:t>
            </a:r>
            <a:endParaRPr sz="1500"/>
          </a:p>
        </p:txBody>
      </p:sp>
      <p:pic>
        <p:nvPicPr>
          <p:cNvPr id="1009" name="Google Shape;1009;p90"/>
          <p:cNvPicPr preferRelativeResize="0"/>
          <p:nvPr/>
        </p:nvPicPr>
        <p:blipFill rotWithShape="1">
          <a:blip r:embed="rId18">
            <a:alphaModFix/>
          </a:blip>
          <a:srcRect b="46601" l="30151" r="36012" t="28009"/>
          <a:stretch/>
        </p:blipFill>
        <p:spPr>
          <a:xfrm>
            <a:off x="9360433" y="3842333"/>
            <a:ext cx="1757700" cy="17583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0" name="Google Shape;1010;p90"/>
          <p:cNvPicPr preferRelativeResize="0"/>
          <p:nvPr/>
        </p:nvPicPr>
        <p:blipFill rotWithShape="1">
          <a:blip r:embed="rId19">
            <a:alphaModFix/>
          </a:blip>
          <a:srcRect b="13800" l="0" r="0" t="3908"/>
          <a:stretch/>
        </p:blipFill>
        <p:spPr>
          <a:xfrm>
            <a:off x="9360425" y="960800"/>
            <a:ext cx="1757700" cy="18075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1" name="Google Shape;1011;p90"/>
          <p:cNvPicPr preferRelativeResize="0"/>
          <p:nvPr/>
        </p:nvPicPr>
        <p:blipFill rotWithShape="1">
          <a:blip r:embed="rId20">
            <a:alphaModFix/>
          </a:blip>
          <a:srcRect b="12985" l="1503" r="1503" t="12978"/>
          <a:stretch/>
        </p:blipFill>
        <p:spPr>
          <a:xfrm>
            <a:off x="5217200" y="3817733"/>
            <a:ext cx="1757700" cy="18075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2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Colt Technology Services</a:t>
            </a:r>
            <a:endParaRPr/>
          </a:p>
        </p:txBody>
      </p:sp>
      <p:sp>
        <p:nvSpPr>
          <p:cNvPr id="898" name="Google Shape;898;p82"/>
          <p:cNvSpPr txBox="1"/>
          <p:nvPr>
            <p:ph idx="1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 they are (telecommunications company)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services they provide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we are doing this project: Challenges in the networking space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High-capacity networks are critical to support the growth of cloud and amount of data increasing exponentially.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Demand for bandwidth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continues to grow rapidly across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geographies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to a</a:t>
            </a: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secure, high-capacity network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must-have to meet customer needs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3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Scope: Network Automation and Optimization</a:t>
            </a:r>
            <a:endParaRPr/>
          </a:p>
        </p:txBody>
      </p:sp>
      <p:sp>
        <p:nvSpPr>
          <p:cNvPr id="905" name="Google Shape;905;p83"/>
          <p:cNvSpPr txBox="1"/>
          <p:nvPr>
            <p:ph idx="1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(WHAT) Control graph network based on data we get from services to (WHY) provide information about performance through measurement and </a:t>
            </a:r>
            <a:r>
              <a:rPr lang="en-US" sz="1900"/>
              <a:t>characterization</a:t>
            </a:r>
            <a:r>
              <a:rPr lang="en-US" sz="1900"/>
              <a:t> of service-level agreement (SLA).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Description: </a:t>
            </a:r>
            <a:r>
              <a:rPr lang="en-US" sz="1900" u="sng"/>
              <a:t>Automatically adjusting certain elements of the network</a:t>
            </a:r>
            <a:r>
              <a:rPr lang="en-US" sz="1900"/>
              <a:t> (look at data collected by probes) based on traffic conditions so more bandwidth can be added between locations. Can use data to </a:t>
            </a:r>
            <a:r>
              <a:rPr lang="en-US" sz="1900" u="sng"/>
              <a:t>make decisions about how to improve performance</a:t>
            </a:r>
            <a:r>
              <a:rPr lang="en-US" sz="1900"/>
              <a:t> with delay of packet times. Parameters we want to control to enable quality of experience for certain applications: optimized bandwidth and delay.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Validation information: “We (Colt) need intelligence from data that tells us about degradation of services.” - Francesca Serravalle, Emerging Technology Director</a:t>
            </a:r>
            <a:endParaRPr sz="1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06" name="Google Shape;9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700" y="4530700"/>
            <a:ext cx="2327300" cy="23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4"/>
          <p:cNvSpPr txBox="1"/>
          <p:nvPr>
            <p:ph type="title"/>
          </p:nvPr>
        </p:nvSpPr>
        <p:spPr>
          <a:xfrm>
            <a:off x="298200" y="403993"/>
            <a:ext cx="11595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2400"/>
              <a:buFont typeface="Arial"/>
              <a:buNone/>
            </a:pPr>
            <a:r>
              <a:rPr lang="en-US" sz="2500">
                <a:solidFill>
                  <a:srgbClr val="00A59B"/>
                </a:solidFill>
                <a:latin typeface="Nunito"/>
                <a:ea typeface="Nunito"/>
                <a:cs typeface="Nunito"/>
                <a:sym typeface="Nunito"/>
              </a:rPr>
              <a:t>Scope: Dynamic SLA in AR/ VR Applications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3" name="Google Shape;913;p84"/>
          <p:cNvSpPr txBox="1"/>
          <p:nvPr>
            <p:ph idx="4294967295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(1) watch traffic 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(2) tell characterization + pull what application is doing 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(3) give number for bandwidth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Phase 1: take data from network and provide information about performance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457200" rtl="0" algn="l"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unito"/>
              <a:buNone/>
            </a:pPr>
            <a:r>
              <a:rPr lang="en-US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automatically decide what to change to follow needs of traffic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283"/>
              </a:spcAft>
              <a:buNone/>
            </a:pPr>
            <a:r>
              <a:rPr lang="en-US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Phase 2: measuring and characterizing dynamic service-level agreement (SLA) in AR/VR applications</a:t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4" name="Google Shape;91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425" y="0"/>
            <a:ext cx="5241571" cy="27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4"/>
          <p:cNvPicPr preferRelativeResize="0"/>
          <p:nvPr/>
        </p:nvPicPr>
        <p:blipFill rotWithShape="1">
          <a:blip r:embed="rId4">
            <a:alphaModFix/>
          </a:blip>
          <a:srcRect b="2485" l="0" r="51397" t="36138"/>
          <a:stretch/>
        </p:blipFill>
        <p:spPr>
          <a:xfrm>
            <a:off x="7789975" y="4244575"/>
            <a:ext cx="3380749" cy="24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5"/>
          <p:cNvSpPr txBox="1"/>
          <p:nvPr>
            <p:ph type="title"/>
          </p:nvPr>
        </p:nvSpPr>
        <p:spPr>
          <a:xfrm>
            <a:off x="298200" y="403993"/>
            <a:ext cx="11595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2400"/>
              <a:buFont typeface="Arial"/>
              <a:buNone/>
            </a:pPr>
            <a:r>
              <a:rPr lang="en-US" sz="2500">
                <a:solidFill>
                  <a:srgbClr val="00A59B"/>
                </a:solidFill>
                <a:latin typeface="Nunito"/>
                <a:ea typeface="Nunito"/>
                <a:cs typeface="Nunito"/>
                <a:sym typeface="Nunito"/>
              </a:rPr>
              <a:t>Technical Components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22" name="Google Shape;92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7390" y="-5"/>
            <a:ext cx="1544601" cy="137449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85"/>
          <p:cNvSpPr txBox="1"/>
          <p:nvPr>
            <p:ph idx="4294967295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Order of importance: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283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Python libraries: </a:t>
            </a:r>
            <a:r>
              <a:rPr lang="en-US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python, numpy, scipy, </a:t>
            </a:r>
            <a:r>
              <a:rPr lang="en-US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tensorflow, keras, etc.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Technologies: </a:t>
            </a:r>
            <a:r>
              <a:rPr lang="en-US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Apache Zeppelin, </a:t>
            </a:r>
            <a:r>
              <a:rPr lang="en-US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streamlit, git</a:t>
            </a:r>
            <a:endParaRPr>
              <a:solidFill>
                <a:srgbClr val="00B05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-US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DEMO 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with analytics partner (Accedian): real time effect of changing bandwidth performance in test environment </a:t>
            </a:r>
            <a:endParaRPr>
              <a:solidFill>
                <a:srgbClr val="00B05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What information is easy to get as an input (</a:t>
            </a:r>
            <a:r>
              <a:rPr lang="en-US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available data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), can put probes in network (application server) to get data from server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-US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UI component: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what information will be displayed that is valuable for Colt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-US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Algorithmic prototyping and mathematical computations.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Resource: Ikhlaq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05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  <a:latin typeface="Nunito"/>
                <a:ea typeface="Nunito"/>
                <a:cs typeface="Nunito"/>
                <a:sym typeface="Nunito"/>
              </a:rPr>
              <a:t>Green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&amp; </a:t>
            </a:r>
            <a:r>
              <a:rPr lang="en-US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Orange: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Easy to develop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Red: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 To learn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283"/>
              </a:spcBef>
              <a:spcAft>
                <a:spcPts val="283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ud Icon – Free Download, PNG and Vector" id="929" name="Google Shape;929;p86"/>
          <p:cNvPicPr preferRelativeResize="0"/>
          <p:nvPr/>
        </p:nvPicPr>
        <p:blipFill rotWithShape="1">
          <a:blip r:embed="rId3">
            <a:alphaModFix/>
          </a:blip>
          <a:srcRect b="18873" l="0" r="0" t="14694"/>
          <a:stretch/>
        </p:blipFill>
        <p:spPr>
          <a:xfrm>
            <a:off x="2000339" y="3641099"/>
            <a:ext cx="1158649" cy="8620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86"/>
          <p:cNvCxnSpPr/>
          <p:nvPr/>
        </p:nvCxnSpPr>
        <p:spPr>
          <a:xfrm flipH="1">
            <a:off x="7331544" y="2286392"/>
            <a:ext cx="726000" cy="975900"/>
          </a:xfrm>
          <a:prstGeom prst="straightConnector1">
            <a:avLst/>
          </a:pr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86"/>
          <p:cNvSpPr txBox="1"/>
          <p:nvPr>
            <p:ph type="title"/>
          </p:nvPr>
        </p:nvSpPr>
        <p:spPr>
          <a:xfrm>
            <a:off x="298200" y="403988"/>
            <a:ext cx="115956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2400"/>
              <a:buFont typeface="Arial"/>
              <a:buNone/>
            </a:pPr>
            <a:r>
              <a:rPr lang="en-US" sz="2500">
                <a:solidFill>
                  <a:srgbClr val="00A59B"/>
                </a:solidFill>
                <a:latin typeface="Nunito"/>
                <a:ea typeface="Nunito"/>
                <a:cs typeface="Nunito"/>
                <a:sym typeface="Nunito"/>
              </a:rPr>
              <a:t>System Architecture: </a:t>
            </a:r>
            <a:r>
              <a:rPr lang="en-US" sz="2500">
                <a:solidFill>
                  <a:srgbClr val="00A59B"/>
                </a:solidFill>
                <a:latin typeface="Nunito"/>
                <a:ea typeface="Nunito"/>
                <a:cs typeface="Nunito"/>
                <a:sym typeface="Nunito"/>
              </a:rPr>
              <a:t>Colt Application-Centric Network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2" name="Google Shape;932;p86"/>
          <p:cNvSpPr/>
          <p:nvPr/>
        </p:nvSpPr>
        <p:spPr>
          <a:xfrm>
            <a:off x="9076400" y="1357003"/>
            <a:ext cx="26802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COLT Novitas Portal: On-Demand Live Portal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(B</a:t>
            </a: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andwidth</a:t>
            </a:r>
            <a:r>
              <a:rPr i="0" lang="en-US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changes)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3" name="Google Shape;933;p86"/>
          <p:cNvSpPr/>
          <p:nvPr/>
        </p:nvSpPr>
        <p:spPr>
          <a:xfrm>
            <a:off x="9076400" y="2030375"/>
            <a:ext cx="2470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https://ondemand.colt.net</a:t>
            </a:r>
            <a:endParaRPr sz="15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4" name="Google Shape;934;p86"/>
          <p:cNvSpPr/>
          <p:nvPr/>
        </p:nvSpPr>
        <p:spPr>
          <a:xfrm>
            <a:off x="553332" y="3150816"/>
            <a:ext cx="3884100" cy="2446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86"/>
          <p:cNvSpPr/>
          <p:nvPr/>
        </p:nvSpPr>
        <p:spPr>
          <a:xfrm flipH="1">
            <a:off x="7747966" y="3150820"/>
            <a:ext cx="3882600" cy="2446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86"/>
          <p:cNvSpPr/>
          <p:nvPr/>
        </p:nvSpPr>
        <p:spPr>
          <a:xfrm>
            <a:off x="4023048" y="2657894"/>
            <a:ext cx="3884281" cy="3517054"/>
          </a:xfrm>
          <a:custGeom>
            <a:rect b="b" l="l" r="r" t="t"/>
            <a:pathLst>
              <a:path extrusionOk="0" h="43219" w="43256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extrusionOk="0" fill="none" h="43219" w="43256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15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7" name="Google Shape;937;p86"/>
          <p:cNvGrpSpPr/>
          <p:nvPr/>
        </p:nvGrpSpPr>
        <p:grpSpPr>
          <a:xfrm>
            <a:off x="7793686" y="1357066"/>
            <a:ext cx="1201282" cy="1103271"/>
            <a:chOff x="7159073" y="1047579"/>
            <a:chExt cx="1165501" cy="955709"/>
          </a:xfrm>
        </p:grpSpPr>
        <p:sp>
          <p:nvSpPr>
            <p:cNvPr id="938" name="Google Shape;938;p86"/>
            <p:cNvSpPr/>
            <p:nvPr/>
          </p:nvSpPr>
          <p:spPr>
            <a:xfrm>
              <a:off x="7284891" y="1744406"/>
              <a:ext cx="281100" cy="20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9" name="Google Shape;939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59073" y="1047579"/>
              <a:ext cx="1165501" cy="9557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0" name="Google Shape;940;p86"/>
          <p:cNvSpPr/>
          <p:nvPr/>
        </p:nvSpPr>
        <p:spPr>
          <a:xfrm>
            <a:off x="4581200" y="3285375"/>
            <a:ext cx="3326100" cy="2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Algorithm Prototyping: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Optimized bandwidth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Dynamic</a:t>
            </a: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 SLA Mathematical Computations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Stats including mean, variance, etc.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Statistical Multiplexing (see application)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Storage: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short: Apache Zeppelin (Python/ R)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long: .csv files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A picture containing arrow&#10;&#10;Description automatically generated" id="941" name="Google Shape;941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7762" y="3285712"/>
            <a:ext cx="796114" cy="66786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86"/>
          <p:cNvSpPr/>
          <p:nvPr/>
        </p:nvSpPr>
        <p:spPr>
          <a:xfrm>
            <a:off x="4050300" y="916125"/>
            <a:ext cx="4105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Skylight Performance Analytics (Accedian)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3" name="Google Shape;943;p86"/>
          <p:cNvSpPr/>
          <p:nvPr/>
        </p:nvSpPr>
        <p:spPr>
          <a:xfrm>
            <a:off x="705650" y="4399198"/>
            <a:ext cx="21018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INPUT: Network traffic data collected from probes placed against AR/VR applications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Log event data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44" name="Google Shape;944;p86"/>
          <p:cNvCxnSpPr/>
          <p:nvPr/>
        </p:nvCxnSpPr>
        <p:spPr>
          <a:xfrm>
            <a:off x="3150937" y="4198915"/>
            <a:ext cx="995700" cy="0"/>
          </a:xfrm>
          <a:prstGeom prst="straightConnector1">
            <a:avLst/>
          </a:pr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5" name="Google Shape;945;p86"/>
          <p:cNvCxnSpPr/>
          <p:nvPr/>
        </p:nvCxnSpPr>
        <p:spPr>
          <a:xfrm rot="10800000">
            <a:off x="7793681" y="4211365"/>
            <a:ext cx="995700" cy="0"/>
          </a:xfrm>
          <a:prstGeom prst="straightConnector1">
            <a:avLst/>
          </a:pr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46" name="Google Shape;946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9523" y="3330778"/>
            <a:ext cx="649227" cy="57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5646" y="3856834"/>
            <a:ext cx="633117" cy="709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58222" y="1249525"/>
            <a:ext cx="925798" cy="1036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61253" y="1489360"/>
            <a:ext cx="1423244" cy="15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46517" y="1219743"/>
            <a:ext cx="583406" cy="591763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86"/>
          <p:cNvSpPr/>
          <p:nvPr/>
        </p:nvSpPr>
        <p:spPr>
          <a:xfrm flipH="1">
            <a:off x="1430050" y="1411102"/>
            <a:ext cx="19569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Real-time </a:t>
            </a: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Effect of Changing Bandwidth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extraction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952" name="Google Shape;952;p86"/>
          <p:cNvCxnSpPr>
            <a:endCxn id="953" idx="3"/>
          </p:cNvCxnSpPr>
          <p:nvPr/>
        </p:nvCxnSpPr>
        <p:spPr>
          <a:xfrm flipH="1">
            <a:off x="4134588" y="1798627"/>
            <a:ext cx="849900" cy="275400"/>
          </a:xfrm>
          <a:prstGeom prst="straightConnector1">
            <a:avLst/>
          </a:pr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86"/>
          <p:cNvCxnSpPr/>
          <p:nvPr/>
        </p:nvCxnSpPr>
        <p:spPr>
          <a:xfrm rot="10800000">
            <a:off x="4093254" y="1550510"/>
            <a:ext cx="891300" cy="162900"/>
          </a:xfrm>
          <a:prstGeom prst="straightConnector1">
            <a:avLst/>
          </a:pr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55" name="Google Shape;955;p86"/>
          <p:cNvGrpSpPr/>
          <p:nvPr/>
        </p:nvGrpSpPr>
        <p:grpSpPr>
          <a:xfrm>
            <a:off x="3384863" y="895179"/>
            <a:ext cx="739307" cy="872792"/>
            <a:chOff x="12531857" y="1629854"/>
            <a:chExt cx="717287" cy="756057"/>
          </a:xfrm>
        </p:grpSpPr>
        <p:pic>
          <p:nvPicPr>
            <p:cNvPr descr="C:\Users\tfisher\Downloads\Accedian_Icons\User_Client_Female\PNGs\User_Client_Female_Blue_Jellybean.png" id="956" name="Google Shape;956;p8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531857" y="1629854"/>
              <a:ext cx="391664" cy="378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tfisher\Downloads\Accedian_Icons\User_Client_Male\PNGs\User_Client_Male_Blue_Jellybean.png" id="957" name="Google Shape;957;p8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2567416" y="1998499"/>
              <a:ext cx="401824" cy="387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tfisher\Downloads\Accedian_Icons\User_Client_Female\PNGs\User_Client_Female_Blue_Jellybean.png" id="958" name="Google Shape;958;p8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857480" y="1801005"/>
              <a:ext cx="391664" cy="3784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59" name="Google Shape;959;p86"/>
          <p:cNvCxnSpPr/>
          <p:nvPr/>
        </p:nvCxnSpPr>
        <p:spPr>
          <a:xfrm>
            <a:off x="5372873" y="2630486"/>
            <a:ext cx="174000" cy="315900"/>
          </a:xfrm>
          <a:prstGeom prst="straightConnector1">
            <a:avLst/>
          </a:pr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tfisher\Downloads\Accedian_Icons\Server\PNGs\Server_Blue_Jellybean.png" id="953" name="Google Shape;953;p8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10760" y="1794205"/>
            <a:ext cx="423828" cy="55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6"/>
          <p:cNvPicPr preferRelativeResize="0"/>
          <p:nvPr/>
        </p:nvPicPr>
        <p:blipFill rotWithShape="1">
          <a:blip r:embed="rId15">
            <a:alphaModFix/>
          </a:blip>
          <a:srcRect b="0" l="30613" r="30698" t="42359"/>
          <a:stretch/>
        </p:blipFill>
        <p:spPr>
          <a:xfrm>
            <a:off x="2641081" y="4019692"/>
            <a:ext cx="231617" cy="3218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961" name="Google Shape;961;p86"/>
          <p:cNvGrpSpPr/>
          <p:nvPr/>
        </p:nvGrpSpPr>
        <p:grpSpPr>
          <a:xfrm>
            <a:off x="2332149" y="3997767"/>
            <a:ext cx="269929" cy="401424"/>
            <a:chOff x="590863" y="933200"/>
            <a:chExt cx="707918" cy="940102"/>
          </a:xfrm>
        </p:grpSpPr>
        <p:pic>
          <p:nvPicPr>
            <p:cNvPr id="962" name="Google Shape;962;p86"/>
            <p:cNvPicPr preferRelativeResize="0"/>
            <p:nvPr/>
          </p:nvPicPr>
          <p:blipFill rotWithShape="1">
            <a:blip r:embed="rId16">
              <a:alphaModFix/>
            </a:blip>
            <a:srcRect b="0" l="57567" r="0" t="75712"/>
            <a:stretch/>
          </p:blipFill>
          <p:spPr>
            <a:xfrm>
              <a:off x="618197" y="1553885"/>
              <a:ext cx="680583" cy="319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86"/>
            <p:cNvPicPr preferRelativeResize="0"/>
            <p:nvPr/>
          </p:nvPicPr>
          <p:blipFill rotWithShape="1">
            <a:blip r:embed="rId17">
              <a:alphaModFix/>
            </a:blip>
            <a:srcRect b="38659" l="56967" r="0" t="36815"/>
            <a:stretch/>
          </p:blipFill>
          <p:spPr>
            <a:xfrm>
              <a:off x="608578" y="1229480"/>
              <a:ext cx="690203" cy="32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86"/>
            <p:cNvPicPr preferRelativeResize="0"/>
            <p:nvPr/>
          </p:nvPicPr>
          <p:blipFill rotWithShape="1">
            <a:blip r:embed="rId18">
              <a:alphaModFix/>
            </a:blip>
            <a:srcRect b="74959" l="55861" r="0" t="0"/>
            <a:stretch/>
          </p:blipFill>
          <p:spPr>
            <a:xfrm>
              <a:off x="590863" y="933200"/>
              <a:ext cx="707917" cy="3293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5" name="Google Shape;965;p86"/>
          <p:cNvSpPr/>
          <p:nvPr/>
        </p:nvSpPr>
        <p:spPr>
          <a:xfrm>
            <a:off x="2872686" y="3726827"/>
            <a:ext cx="236100" cy="26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loud Icon – Free Download, PNG and Vector" id="966" name="Google Shape;966;p86"/>
          <p:cNvPicPr preferRelativeResize="0"/>
          <p:nvPr/>
        </p:nvPicPr>
        <p:blipFill rotWithShape="1">
          <a:blip r:embed="rId3">
            <a:alphaModFix/>
          </a:blip>
          <a:srcRect b="18573" l="0" r="0" t="15020"/>
          <a:stretch/>
        </p:blipFill>
        <p:spPr>
          <a:xfrm>
            <a:off x="8683664" y="3698888"/>
            <a:ext cx="1124109" cy="746487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6"/>
          <p:cNvSpPr/>
          <p:nvPr/>
        </p:nvSpPr>
        <p:spPr>
          <a:xfrm flipH="1">
            <a:off x="4561488" y="6198356"/>
            <a:ext cx="28074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Phase 1&amp;2 PROCESSES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Nunito"/>
                <a:ea typeface="Nunito"/>
                <a:cs typeface="Nunito"/>
                <a:sym typeface="Nunito"/>
              </a:rPr>
              <a:t>Feedback from Colt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68" name="Google Shape;968;p86"/>
          <p:cNvSpPr/>
          <p:nvPr/>
        </p:nvSpPr>
        <p:spPr>
          <a:xfrm>
            <a:off x="7907300" y="4399200"/>
            <a:ext cx="3421200" cy="18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OUTPUT: New settings (Bandwidth)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Graph of network and measures of current Quality of Service (QOS)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Network delays experienced on link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Display the Measurement and Characterization of  Dynamic Service-Learning SLA</a:t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69" name="Google Shape;969;p8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9122925" y="3279800"/>
            <a:ext cx="1158650" cy="11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7"/>
          <p:cNvSpPr txBox="1"/>
          <p:nvPr>
            <p:ph type="title"/>
          </p:nvPr>
        </p:nvSpPr>
        <p:spPr>
          <a:xfrm>
            <a:off x="298200" y="403993"/>
            <a:ext cx="11595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2400"/>
              <a:buFont typeface="Arial"/>
              <a:buNone/>
            </a:pPr>
            <a:r>
              <a:rPr lang="en-US" sz="2500">
                <a:solidFill>
                  <a:srgbClr val="00A59B"/>
                </a:solidFill>
                <a:latin typeface="Nunito"/>
                <a:ea typeface="Nunito"/>
                <a:cs typeface="Nunito"/>
                <a:sym typeface="Nunito"/>
              </a:rPr>
              <a:t>User (Colt) Perspective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76" name="Google Shape;97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7800"/>
            <a:ext cx="11568123" cy="5518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8"/>
          <p:cNvSpPr txBox="1"/>
          <p:nvPr>
            <p:ph type="title"/>
          </p:nvPr>
        </p:nvSpPr>
        <p:spPr>
          <a:xfrm>
            <a:off x="298200" y="403993"/>
            <a:ext cx="11595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2400"/>
              <a:buFont typeface="Arial"/>
              <a:buNone/>
            </a:pPr>
            <a:r>
              <a:rPr lang="en-US" sz="2500">
                <a:solidFill>
                  <a:srgbClr val="00A59B"/>
                </a:solidFill>
                <a:latin typeface="Nunito"/>
                <a:ea typeface="Nunito"/>
                <a:cs typeface="Nunito"/>
                <a:sym typeface="Nunito"/>
              </a:rPr>
              <a:t>User (Colt) Perspective</a:t>
            </a:r>
            <a:endParaRPr sz="2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83" name="Google Shape;98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50" y="805400"/>
            <a:ext cx="11818102" cy="567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9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990" name="Google Shape;990;p89"/>
          <p:cNvSpPr txBox="1"/>
          <p:nvPr>
            <p:ph idx="1" type="body"/>
          </p:nvPr>
        </p:nvSpPr>
        <p:spPr>
          <a:xfrm>
            <a:off x="925900" y="27963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Brainstorm/Project Story with Colt Mentor (Week 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Low Tech Demo v1 (Week 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Low Tech Demo v2 (Week 3)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Technology Strategy (Week 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Low Tech Demo complete with tech strategy v3 (Week 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Execution in 4 Weekly Sprints Weeks (6-10)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Demo, Presentation, and scope of next project - v1 Week 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Final Demo, Presentation, and scope of next project Week 12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1" name="Google Shape;99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600" y="943050"/>
            <a:ext cx="5920799" cy="240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MerchantCantos - Colt">
      <a:dk1>
        <a:srgbClr val="000000"/>
      </a:dk1>
      <a:lt1>
        <a:srgbClr val="FFFFFF"/>
      </a:lt1>
      <a:dk2>
        <a:srgbClr val="484A47"/>
      </a:dk2>
      <a:lt2>
        <a:srgbClr val="F5F5F5"/>
      </a:lt2>
      <a:accent1>
        <a:srgbClr val="00D7BD"/>
      </a:accent1>
      <a:accent2>
        <a:srgbClr val="00A59B"/>
      </a:accent2>
      <a:accent3>
        <a:srgbClr val="0099FF"/>
      </a:accent3>
      <a:accent4>
        <a:srgbClr val="500091"/>
      </a:accent4>
      <a:accent5>
        <a:srgbClr val="FFC43D"/>
      </a:accent5>
      <a:accent6>
        <a:srgbClr val="EF476F"/>
      </a:accent6>
      <a:hlink>
        <a:srgbClr val="0099FF"/>
      </a:hlink>
      <a:folHlink>
        <a:srgbClr val="5000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